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6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6B7B3-CDF5-4743-8DE7-741B2D5DC442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23E0A961-9FAC-4492-BAAE-B4E13C7F6ABE}">
      <dgm:prSet phldrT="[Text]" custT="1"/>
      <dgm:spPr/>
      <dgm:t>
        <a:bodyPr/>
        <a:lstStyle/>
        <a:p>
          <a:r>
            <a:rPr lang="de-DE" sz="900" dirty="0" err="1"/>
            <a:t>Zielgrössen</a:t>
          </a:r>
          <a:endParaRPr lang="de-CH" sz="900" dirty="0"/>
        </a:p>
      </dgm:t>
    </dgm:pt>
    <dgm:pt modelId="{D1E8046C-E425-49BF-831E-15A97D536B75}" type="parTrans" cxnId="{FF9BC6E5-7FF4-47C0-AE19-242C82308CCA}">
      <dgm:prSet/>
      <dgm:spPr/>
      <dgm:t>
        <a:bodyPr/>
        <a:lstStyle/>
        <a:p>
          <a:endParaRPr lang="de-CH" sz="900"/>
        </a:p>
      </dgm:t>
    </dgm:pt>
    <dgm:pt modelId="{AC92AF88-DCB3-48FA-A880-BEEEA4520D15}" type="sibTrans" cxnId="{FF9BC6E5-7FF4-47C0-AE19-242C82308CCA}">
      <dgm:prSet/>
      <dgm:spPr/>
      <dgm:t>
        <a:bodyPr/>
        <a:lstStyle/>
        <a:p>
          <a:endParaRPr lang="de-CH" sz="900"/>
        </a:p>
      </dgm:t>
    </dgm:pt>
    <dgm:pt modelId="{5EA8FE53-CC97-4535-A179-0F3A19401E93}">
      <dgm:prSet phldrT="[Text]" custT="1"/>
      <dgm:spPr/>
      <dgm:t>
        <a:bodyPr/>
        <a:lstStyle/>
        <a:p>
          <a:r>
            <a:rPr lang="de-DE" sz="900" dirty="0"/>
            <a:t>Deutlichste Entwicklung / Abweichung </a:t>
          </a:r>
        </a:p>
        <a:p>
          <a:r>
            <a:rPr lang="de-DE" sz="900" dirty="0"/>
            <a:t>S. 4</a:t>
          </a:r>
          <a:endParaRPr lang="de-CH" sz="900" dirty="0"/>
        </a:p>
      </dgm:t>
    </dgm:pt>
    <dgm:pt modelId="{36139BF0-277F-443A-AE4C-1D59E375A17D}" type="parTrans" cxnId="{EFA70D80-20DB-4581-A820-90B0EEC1C871}">
      <dgm:prSet/>
      <dgm:spPr/>
      <dgm:t>
        <a:bodyPr/>
        <a:lstStyle/>
        <a:p>
          <a:endParaRPr lang="de-CH" sz="900"/>
        </a:p>
      </dgm:t>
    </dgm:pt>
    <dgm:pt modelId="{3542C5B9-0D11-47BC-A22E-7F6E86CE47BC}" type="sibTrans" cxnId="{EFA70D80-20DB-4581-A820-90B0EEC1C871}">
      <dgm:prSet/>
      <dgm:spPr/>
      <dgm:t>
        <a:bodyPr/>
        <a:lstStyle/>
        <a:p>
          <a:endParaRPr lang="de-CH" sz="900"/>
        </a:p>
      </dgm:t>
    </dgm:pt>
    <dgm:pt modelId="{0A0C7073-B8F8-4D0C-ABA6-7258283DA0DA}">
      <dgm:prSet phldrT="[Text]" custT="1"/>
      <dgm:spPr/>
      <dgm:t>
        <a:bodyPr/>
        <a:lstStyle/>
        <a:p>
          <a:r>
            <a:rPr lang="de-DE" sz="900" dirty="0" err="1"/>
            <a:t>Einflussgrössen</a:t>
          </a:r>
          <a:endParaRPr lang="de-CH" sz="900" dirty="0"/>
        </a:p>
      </dgm:t>
    </dgm:pt>
    <dgm:pt modelId="{3A3A429D-0442-44C3-A428-E6DA459DA418}" type="parTrans" cxnId="{23DD7766-BAAB-4186-8DB4-D0D9C0AC1977}">
      <dgm:prSet/>
      <dgm:spPr/>
      <dgm:t>
        <a:bodyPr/>
        <a:lstStyle/>
        <a:p>
          <a:endParaRPr lang="de-CH" sz="900"/>
        </a:p>
      </dgm:t>
    </dgm:pt>
    <dgm:pt modelId="{3DDD5E59-3279-44A9-B42C-4A86292A3BC0}" type="sibTrans" cxnId="{23DD7766-BAAB-4186-8DB4-D0D9C0AC1977}">
      <dgm:prSet/>
      <dgm:spPr/>
      <dgm:t>
        <a:bodyPr/>
        <a:lstStyle/>
        <a:p>
          <a:endParaRPr lang="de-CH" sz="900"/>
        </a:p>
      </dgm:t>
    </dgm:pt>
    <dgm:pt modelId="{B9C97BC5-342C-4DB1-97D1-13E252C840D4}">
      <dgm:prSet phldrT="[Text]" custT="1"/>
      <dgm:spPr/>
      <dgm:t>
        <a:bodyPr/>
        <a:lstStyle/>
        <a:p>
          <a:r>
            <a:rPr lang="de-DE" sz="900" dirty="0"/>
            <a:t>Wichtigste </a:t>
          </a:r>
          <a:r>
            <a:rPr lang="de-DE" sz="900" dirty="0" err="1"/>
            <a:t>Einflussgrössen</a:t>
          </a:r>
          <a:r>
            <a:rPr lang="de-DE" sz="900" dirty="0"/>
            <a:t> für</a:t>
          </a:r>
        </a:p>
        <a:p>
          <a:r>
            <a:rPr lang="de-DE" sz="900" dirty="0"/>
            <a:t>… </a:t>
          </a:r>
          <a:r>
            <a:rPr lang="de-DE" sz="900" dirty="0" err="1"/>
            <a:t>Commitment</a:t>
          </a:r>
          <a:endParaRPr lang="de-DE" sz="900" dirty="0"/>
        </a:p>
        <a:p>
          <a:r>
            <a:rPr lang="de-DE" sz="900" dirty="0"/>
            <a:t>… Zufriedenheit</a:t>
          </a:r>
        </a:p>
        <a:p>
          <a:endParaRPr lang="de-DE" sz="900" dirty="0"/>
        </a:p>
        <a:p>
          <a:r>
            <a:rPr lang="de-DE" sz="900" dirty="0"/>
            <a:t>S. 8</a:t>
          </a:r>
          <a:endParaRPr lang="de-CH" sz="900" dirty="0"/>
        </a:p>
      </dgm:t>
    </dgm:pt>
    <dgm:pt modelId="{EB51C884-88CF-4C36-9C2D-458C21FA2702}" type="parTrans" cxnId="{14394E61-58B9-48C1-BBCB-78EB0D6C850A}">
      <dgm:prSet/>
      <dgm:spPr/>
      <dgm:t>
        <a:bodyPr/>
        <a:lstStyle/>
        <a:p>
          <a:endParaRPr lang="de-CH" sz="900"/>
        </a:p>
      </dgm:t>
    </dgm:pt>
    <dgm:pt modelId="{B3FA540D-A9A8-4F96-B20F-1FA886454D20}" type="sibTrans" cxnId="{14394E61-58B9-48C1-BBCB-78EB0D6C850A}">
      <dgm:prSet/>
      <dgm:spPr/>
      <dgm:t>
        <a:bodyPr/>
        <a:lstStyle/>
        <a:p>
          <a:endParaRPr lang="de-CH" sz="900"/>
        </a:p>
      </dgm:t>
    </dgm:pt>
    <dgm:pt modelId="{96E2E026-EDD4-44D0-8F41-6A33D674518E}">
      <dgm:prSet phldrT="[Text]" custT="1"/>
      <dgm:spPr/>
      <dgm:t>
        <a:bodyPr/>
        <a:lstStyle/>
        <a:p>
          <a:r>
            <a:rPr lang="de-DE" sz="900" dirty="0" err="1"/>
            <a:t>Einflussgrössen</a:t>
          </a:r>
          <a:endParaRPr lang="de-CH" sz="900" dirty="0"/>
        </a:p>
      </dgm:t>
    </dgm:pt>
    <dgm:pt modelId="{000174BE-019A-46F2-A090-816D4FE3BCC3}" type="parTrans" cxnId="{95DF9BF2-DCCD-4149-A9A7-950F0B2F8267}">
      <dgm:prSet/>
      <dgm:spPr/>
      <dgm:t>
        <a:bodyPr/>
        <a:lstStyle/>
        <a:p>
          <a:endParaRPr lang="de-CH" sz="900"/>
        </a:p>
      </dgm:t>
    </dgm:pt>
    <dgm:pt modelId="{A929F564-9587-4802-BC8F-DA49CC4E4FC2}" type="sibTrans" cxnId="{95DF9BF2-DCCD-4149-A9A7-950F0B2F8267}">
      <dgm:prSet/>
      <dgm:spPr/>
      <dgm:t>
        <a:bodyPr/>
        <a:lstStyle/>
        <a:p>
          <a:endParaRPr lang="de-CH" sz="900"/>
        </a:p>
      </dgm:t>
    </dgm:pt>
    <dgm:pt modelId="{A9C5E746-5128-4185-8556-6921AE837FFD}">
      <dgm:prSet phldrT="[Text]" custT="1"/>
      <dgm:spPr/>
      <dgm:t>
        <a:bodyPr/>
        <a:lstStyle/>
        <a:p>
          <a:r>
            <a:rPr lang="de-DE" sz="900" dirty="0"/>
            <a:t>Deutlichste Abweichung zur letzten Befragung </a:t>
          </a:r>
        </a:p>
        <a:p>
          <a:r>
            <a:rPr lang="de-DE" sz="900" dirty="0"/>
            <a:t>S. 5</a:t>
          </a:r>
          <a:endParaRPr lang="de-CH" sz="900" dirty="0"/>
        </a:p>
      </dgm:t>
    </dgm:pt>
    <dgm:pt modelId="{308BF2D7-156B-4C09-94C6-CAD7D854605B}" type="parTrans" cxnId="{6E77E2BF-F337-459B-A5E9-D83932DB01B9}">
      <dgm:prSet/>
      <dgm:spPr/>
      <dgm:t>
        <a:bodyPr/>
        <a:lstStyle/>
        <a:p>
          <a:endParaRPr lang="de-CH" sz="900"/>
        </a:p>
      </dgm:t>
    </dgm:pt>
    <dgm:pt modelId="{FBE51C88-DFB7-47A9-AA3A-E035ED9F9480}" type="sibTrans" cxnId="{6E77E2BF-F337-459B-A5E9-D83932DB01B9}">
      <dgm:prSet/>
      <dgm:spPr/>
      <dgm:t>
        <a:bodyPr/>
        <a:lstStyle/>
        <a:p>
          <a:endParaRPr lang="de-CH" sz="900"/>
        </a:p>
      </dgm:t>
    </dgm:pt>
    <dgm:pt modelId="{D46DC49E-5B69-48A0-AADA-BDA9FA4F30BF}">
      <dgm:prSet custT="1"/>
      <dgm:spPr/>
      <dgm:t>
        <a:bodyPr/>
        <a:lstStyle/>
        <a:p>
          <a:r>
            <a:rPr lang="de-DE" sz="900" dirty="0" err="1"/>
            <a:t>Einflussgrössen</a:t>
          </a:r>
          <a:endParaRPr lang="de-CH" sz="900" dirty="0"/>
        </a:p>
      </dgm:t>
    </dgm:pt>
    <dgm:pt modelId="{B9D53C11-03BB-413F-ABB5-06D4E4DD3508}" type="parTrans" cxnId="{3D439ED0-D887-4D27-BC4D-6E3B9B395CC7}">
      <dgm:prSet/>
      <dgm:spPr/>
      <dgm:t>
        <a:bodyPr/>
        <a:lstStyle/>
        <a:p>
          <a:endParaRPr lang="de-CH" sz="900"/>
        </a:p>
      </dgm:t>
    </dgm:pt>
    <dgm:pt modelId="{900377D9-AE5A-4D9C-92FB-487BA0A88402}" type="sibTrans" cxnId="{3D439ED0-D887-4D27-BC4D-6E3B9B395CC7}">
      <dgm:prSet/>
      <dgm:spPr/>
      <dgm:t>
        <a:bodyPr/>
        <a:lstStyle/>
        <a:p>
          <a:endParaRPr lang="de-CH" sz="900"/>
        </a:p>
      </dgm:t>
    </dgm:pt>
    <dgm:pt modelId="{9830A2D5-A541-4549-BDE3-E2C77E6B1B20}">
      <dgm:prSet custT="1"/>
      <dgm:spPr/>
      <dgm:t>
        <a:bodyPr/>
        <a:lstStyle/>
        <a:p>
          <a:r>
            <a:rPr lang="de-DE" sz="900" dirty="0"/>
            <a:t>Fazit</a:t>
          </a:r>
          <a:endParaRPr lang="de-CH" sz="900" dirty="0"/>
        </a:p>
      </dgm:t>
    </dgm:pt>
    <dgm:pt modelId="{E1EF8460-9448-4EFF-AC04-708754B5E08E}" type="parTrans" cxnId="{259A2D68-77EA-4245-AA85-D3566C62A08E}">
      <dgm:prSet/>
      <dgm:spPr/>
      <dgm:t>
        <a:bodyPr/>
        <a:lstStyle/>
        <a:p>
          <a:endParaRPr lang="de-CH" sz="900"/>
        </a:p>
      </dgm:t>
    </dgm:pt>
    <dgm:pt modelId="{DF06573E-98EF-4FF0-BE73-8A63E9D90872}" type="sibTrans" cxnId="{259A2D68-77EA-4245-AA85-D3566C62A08E}">
      <dgm:prSet/>
      <dgm:spPr/>
      <dgm:t>
        <a:bodyPr/>
        <a:lstStyle/>
        <a:p>
          <a:endParaRPr lang="de-CH" sz="900"/>
        </a:p>
      </dgm:t>
    </dgm:pt>
    <dgm:pt modelId="{14F03E1F-ABFC-4BA3-9765-7E59B47C8988}">
      <dgm:prSet custT="1"/>
      <dgm:spPr/>
      <dgm:t>
        <a:bodyPr/>
        <a:lstStyle/>
        <a:p>
          <a:r>
            <a:rPr lang="de-DE" sz="900" dirty="0"/>
            <a:t>Deutlichste Abweichung zum Gesamtunternehmen (oder zum externen Benchmark)</a:t>
          </a:r>
        </a:p>
        <a:p>
          <a:r>
            <a:rPr lang="de-DE" sz="900" dirty="0"/>
            <a:t>S.5</a:t>
          </a:r>
          <a:endParaRPr lang="de-CH" sz="900" dirty="0"/>
        </a:p>
      </dgm:t>
    </dgm:pt>
    <dgm:pt modelId="{B436FE53-61F7-49C3-9029-2C8239266EDC}" type="parTrans" cxnId="{3E5F7E36-0E6F-4FE5-A463-423A2AD1B034}">
      <dgm:prSet/>
      <dgm:spPr/>
      <dgm:t>
        <a:bodyPr/>
        <a:lstStyle/>
        <a:p>
          <a:endParaRPr lang="de-CH" sz="900"/>
        </a:p>
      </dgm:t>
    </dgm:pt>
    <dgm:pt modelId="{BE197556-7FEB-400B-89FA-CDF35B4550F8}" type="sibTrans" cxnId="{3E5F7E36-0E6F-4FE5-A463-423A2AD1B034}">
      <dgm:prSet/>
      <dgm:spPr/>
      <dgm:t>
        <a:bodyPr/>
        <a:lstStyle/>
        <a:p>
          <a:endParaRPr lang="de-CH" sz="900"/>
        </a:p>
      </dgm:t>
    </dgm:pt>
    <dgm:pt modelId="{C1B1CA04-268B-4865-BC0D-AC01688BE528}">
      <dgm:prSet custT="1"/>
      <dgm:spPr/>
      <dgm:t>
        <a:bodyPr/>
        <a:lstStyle/>
        <a:p>
          <a:r>
            <a:rPr lang="de-DE" sz="900" dirty="0"/>
            <a:t>Stärken &amp; Potenziale</a:t>
          </a:r>
          <a:endParaRPr lang="de-CH" sz="900" dirty="0"/>
        </a:p>
      </dgm:t>
    </dgm:pt>
    <dgm:pt modelId="{BD1A7D02-126E-46FF-9541-8079E868E195}" type="parTrans" cxnId="{8604C0AB-4662-4DA5-B464-F0797C7D6310}">
      <dgm:prSet/>
      <dgm:spPr/>
      <dgm:t>
        <a:bodyPr/>
        <a:lstStyle/>
        <a:p>
          <a:endParaRPr lang="de-CH" sz="900"/>
        </a:p>
      </dgm:t>
    </dgm:pt>
    <dgm:pt modelId="{A41AA240-DEBC-4C6D-893E-F6AA482C04F8}" type="sibTrans" cxnId="{8604C0AB-4662-4DA5-B464-F0797C7D6310}">
      <dgm:prSet/>
      <dgm:spPr/>
      <dgm:t>
        <a:bodyPr/>
        <a:lstStyle/>
        <a:p>
          <a:endParaRPr lang="de-CH" sz="900"/>
        </a:p>
      </dgm:t>
    </dgm:pt>
    <dgm:pt modelId="{EC64855F-971D-4BF2-A4A0-CBE12DD423DD}">
      <dgm:prSet custT="1"/>
      <dgm:spPr/>
      <dgm:t>
        <a:bodyPr/>
        <a:lstStyle/>
        <a:p>
          <a:r>
            <a:rPr lang="de-DE" sz="900" dirty="0"/>
            <a:t>Zufriedenheits-portfolio</a:t>
          </a:r>
          <a:endParaRPr lang="de-CH" sz="900" dirty="0"/>
        </a:p>
      </dgm:t>
    </dgm:pt>
    <dgm:pt modelId="{C7911F56-D081-4E2A-8B71-C6B32B6C5730}" type="parTrans" cxnId="{CF5D38A3-4D98-48E8-B36E-E754CA93CB63}">
      <dgm:prSet/>
      <dgm:spPr/>
      <dgm:t>
        <a:bodyPr/>
        <a:lstStyle/>
        <a:p>
          <a:endParaRPr lang="de-CH" sz="900"/>
        </a:p>
      </dgm:t>
    </dgm:pt>
    <dgm:pt modelId="{590603B7-4E50-42A5-BE3A-AFB54C321EDD}" type="sibTrans" cxnId="{CF5D38A3-4D98-48E8-B36E-E754CA93CB63}">
      <dgm:prSet/>
      <dgm:spPr/>
      <dgm:t>
        <a:bodyPr/>
        <a:lstStyle/>
        <a:p>
          <a:endParaRPr lang="de-CH" sz="900"/>
        </a:p>
      </dgm:t>
    </dgm:pt>
    <dgm:pt modelId="{82FD3F6E-B9D0-4482-A86D-07886732DCC4}">
      <dgm:prSet custT="1"/>
      <dgm:spPr/>
      <dgm:t>
        <a:bodyPr/>
        <a:lstStyle/>
        <a:p>
          <a:r>
            <a:rPr lang="de-DE" sz="900" dirty="0"/>
            <a:t>Welche Energie ist vorhanden?</a:t>
          </a:r>
          <a:endParaRPr lang="de-CH" sz="900" dirty="0"/>
        </a:p>
      </dgm:t>
    </dgm:pt>
    <dgm:pt modelId="{EBADA8FB-4220-45E9-BE29-EE5B31F70897}" type="parTrans" cxnId="{DF457117-1863-4200-A50C-C6298449EE6A}">
      <dgm:prSet/>
      <dgm:spPr/>
      <dgm:t>
        <a:bodyPr/>
        <a:lstStyle/>
        <a:p>
          <a:endParaRPr lang="de-CH" sz="900"/>
        </a:p>
      </dgm:t>
    </dgm:pt>
    <dgm:pt modelId="{5D564751-2CC1-47A9-8DBA-B82FF8A811EF}" type="sibTrans" cxnId="{DF457117-1863-4200-A50C-C6298449EE6A}">
      <dgm:prSet/>
      <dgm:spPr/>
      <dgm:t>
        <a:bodyPr/>
        <a:lstStyle/>
        <a:p>
          <a:endParaRPr lang="de-CH" sz="900"/>
        </a:p>
      </dgm:t>
    </dgm:pt>
    <dgm:pt modelId="{87D02E74-A2A6-4F42-A723-8E20B0DF456F}">
      <dgm:prSet custT="1"/>
      <dgm:spPr/>
      <dgm:t>
        <a:bodyPr/>
        <a:lstStyle/>
        <a:p>
          <a:r>
            <a:rPr lang="de-DE" sz="900" dirty="0"/>
            <a:t>Rücklauf</a:t>
          </a:r>
          <a:endParaRPr lang="de-CH" sz="900" dirty="0"/>
        </a:p>
      </dgm:t>
    </dgm:pt>
    <dgm:pt modelId="{4DB12883-8F0E-4E6F-8B5F-46949D131548}" type="parTrans" cxnId="{9A8E89A7-983C-44AA-A3FA-AFB5E015C124}">
      <dgm:prSet/>
      <dgm:spPr/>
      <dgm:t>
        <a:bodyPr/>
        <a:lstStyle/>
        <a:p>
          <a:endParaRPr lang="de-CH" sz="900"/>
        </a:p>
      </dgm:t>
    </dgm:pt>
    <dgm:pt modelId="{85C944B6-9D14-49BF-954C-D4064A9646DF}" type="sibTrans" cxnId="{9A8E89A7-983C-44AA-A3FA-AFB5E015C124}">
      <dgm:prSet/>
      <dgm:spPr/>
      <dgm:t>
        <a:bodyPr/>
        <a:lstStyle/>
        <a:p>
          <a:endParaRPr lang="de-CH" sz="900"/>
        </a:p>
      </dgm:t>
    </dgm:pt>
    <dgm:pt modelId="{ADC522ED-1D5F-43B4-A7AE-18C872553A50}">
      <dgm:prSet custT="1"/>
      <dgm:spPr/>
      <dgm:t>
        <a:bodyPr/>
        <a:lstStyle/>
        <a:p>
          <a:r>
            <a:rPr lang="de-DE" sz="900" dirty="0" err="1"/>
            <a:t>Gruppengrösse</a:t>
          </a:r>
          <a:r>
            <a:rPr lang="de-DE" sz="900" dirty="0"/>
            <a:t> und Entwicklung zur letzten Befragung</a:t>
          </a:r>
          <a:endParaRPr lang="de-CH" sz="900" dirty="0"/>
        </a:p>
      </dgm:t>
    </dgm:pt>
    <dgm:pt modelId="{8C503EC1-A3BD-4DB7-865B-00489D938398}" type="parTrans" cxnId="{BDFF7DEF-EC40-431D-8A3D-5C50E8591BBF}">
      <dgm:prSet/>
      <dgm:spPr/>
      <dgm:t>
        <a:bodyPr/>
        <a:lstStyle/>
        <a:p>
          <a:endParaRPr lang="de-CH" sz="900"/>
        </a:p>
      </dgm:t>
    </dgm:pt>
    <dgm:pt modelId="{F6FC6C1E-83F4-4E5C-B07C-306B158CAA67}" type="sibTrans" cxnId="{BDFF7DEF-EC40-431D-8A3D-5C50E8591BBF}">
      <dgm:prSet/>
      <dgm:spPr/>
      <dgm:t>
        <a:bodyPr/>
        <a:lstStyle/>
        <a:p>
          <a:endParaRPr lang="de-CH" sz="900"/>
        </a:p>
      </dgm:t>
    </dgm:pt>
    <dgm:pt modelId="{FDFBC21F-5656-4549-B401-CF94EAD7FA8D}" type="pres">
      <dgm:prSet presAssocID="{29A6B7B3-CDF5-4743-8DE7-741B2D5DC442}" presName="Name0" presStyleCnt="0">
        <dgm:presLayoutVars>
          <dgm:dir/>
          <dgm:animLvl val="lvl"/>
          <dgm:resizeHandles val="exact"/>
        </dgm:presLayoutVars>
      </dgm:prSet>
      <dgm:spPr/>
    </dgm:pt>
    <dgm:pt modelId="{E8461884-D60D-4BCC-8BF6-A05771563733}" type="pres">
      <dgm:prSet presAssocID="{87D02E74-A2A6-4F42-A723-8E20B0DF456F}" presName="compositeNode" presStyleCnt="0">
        <dgm:presLayoutVars>
          <dgm:bulletEnabled val="1"/>
        </dgm:presLayoutVars>
      </dgm:prSet>
      <dgm:spPr/>
    </dgm:pt>
    <dgm:pt modelId="{6F2A941D-B00D-43A4-A855-4C2CA2A1A4CD}" type="pres">
      <dgm:prSet presAssocID="{87D02E74-A2A6-4F42-A723-8E20B0DF456F}" presName="bgRect" presStyleLbl="node1" presStyleIdx="0" presStyleCnt="7"/>
      <dgm:spPr/>
    </dgm:pt>
    <dgm:pt modelId="{BD3EB979-182F-4F35-AE88-FF7F85C319D8}" type="pres">
      <dgm:prSet presAssocID="{87D02E74-A2A6-4F42-A723-8E20B0DF456F}" presName="parentNode" presStyleLbl="node1" presStyleIdx="0" presStyleCnt="7">
        <dgm:presLayoutVars>
          <dgm:chMax val="0"/>
          <dgm:bulletEnabled val="1"/>
        </dgm:presLayoutVars>
      </dgm:prSet>
      <dgm:spPr/>
    </dgm:pt>
    <dgm:pt modelId="{3F0EA3FF-A502-477F-8A0E-0F01AF20364F}" type="pres">
      <dgm:prSet presAssocID="{87D02E74-A2A6-4F42-A723-8E20B0DF456F}" presName="childNode" presStyleLbl="node1" presStyleIdx="0" presStyleCnt="7">
        <dgm:presLayoutVars>
          <dgm:bulletEnabled val="1"/>
        </dgm:presLayoutVars>
      </dgm:prSet>
      <dgm:spPr/>
    </dgm:pt>
    <dgm:pt modelId="{10FB75B0-2DBC-435B-A39E-19AC614522BF}" type="pres">
      <dgm:prSet presAssocID="{85C944B6-9D14-49BF-954C-D4064A9646DF}" presName="hSp" presStyleCnt="0"/>
      <dgm:spPr/>
    </dgm:pt>
    <dgm:pt modelId="{43ECD008-7EF1-4041-BE89-D46DBE21367E}" type="pres">
      <dgm:prSet presAssocID="{85C944B6-9D14-49BF-954C-D4064A9646DF}" presName="vProcSp" presStyleCnt="0"/>
      <dgm:spPr/>
    </dgm:pt>
    <dgm:pt modelId="{7DB95CE9-516D-472D-81C3-9FAC0C36F8A0}" type="pres">
      <dgm:prSet presAssocID="{85C944B6-9D14-49BF-954C-D4064A9646DF}" presName="vSp1" presStyleCnt="0"/>
      <dgm:spPr/>
    </dgm:pt>
    <dgm:pt modelId="{DF2E2E37-6035-4CD2-B47F-B2DC5049D314}" type="pres">
      <dgm:prSet presAssocID="{85C944B6-9D14-49BF-954C-D4064A9646DF}" presName="simulatedConn" presStyleLbl="solidFgAcc1" presStyleIdx="0" presStyleCnt="6"/>
      <dgm:spPr/>
    </dgm:pt>
    <dgm:pt modelId="{6F01C9FF-7F40-442E-A55C-709E6AA23FD9}" type="pres">
      <dgm:prSet presAssocID="{85C944B6-9D14-49BF-954C-D4064A9646DF}" presName="vSp2" presStyleCnt="0"/>
      <dgm:spPr/>
    </dgm:pt>
    <dgm:pt modelId="{16B8A983-1DE4-471E-8F80-9F7C6553B6CC}" type="pres">
      <dgm:prSet presAssocID="{85C944B6-9D14-49BF-954C-D4064A9646DF}" presName="sibTrans" presStyleCnt="0"/>
      <dgm:spPr/>
    </dgm:pt>
    <dgm:pt modelId="{D3E12315-C3A2-4DFB-A8AC-93CD1F28210A}" type="pres">
      <dgm:prSet presAssocID="{23E0A961-9FAC-4492-BAAE-B4E13C7F6ABE}" presName="compositeNode" presStyleCnt="0">
        <dgm:presLayoutVars>
          <dgm:bulletEnabled val="1"/>
        </dgm:presLayoutVars>
      </dgm:prSet>
      <dgm:spPr/>
    </dgm:pt>
    <dgm:pt modelId="{1ACE6AB4-DC9C-4F11-B6A7-1CBDA665029A}" type="pres">
      <dgm:prSet presAssocID="{23E0A961-9FAC-4492-BAAE-B4E13C7F6ABE}" presName="bgRect" presStyleLbl="node1" presStyleIdx="1" presStyleCnt="7"/>
      <dgm:spPr/>
    </dgm:pt>
    <dgm:pt modelId="{16900705-2EA2-4595-8ECE-B77E56B393D0}" type="pres">
      <dgm:prSet presAssocID="{23E0A961-9FAC-4492-BAAE-B4E13C7F6ABE}" presName="parentNode" presStyleLbl="node1" presStyleIdx="1" presStyleCnt="7">
        <dgm:presLayoutVars>
          <dgm:chMax val="0"/>
          <dgm:bulletEnabled val="1"/>
        </dgm:presLayoutVars>
      </dgm:prSet>
      <dgm:spPr/>
    </dgm:pt>
    <dgm:pt modelId="{535B9FC1-A54A-4779-AFC9-B2B1A3C1783B}" type="pres">
      <dgm:prSet presAssocID="{23E0A961-9FAC-4492-BAAE-B4E13C7F6ABE}" presName="childNode" presStyleLbl="node1" presStyleIdx="1" presStyleCnt="7">
        <dgm:presLayoutVars>
          <dgm:bulletEnabled val="1"/>
        </dgm:presLayoutVars>
      </dgm:prSet>
      <dgm:spPr/>
    </dgm:pt>
    <dgm:pt modelId="{978EDA7E-A79A-4587-B118-00B084892D2B}" type="pres">
      <dgm:prSet presAssocID="{AC92AF88-DCB3-48FA-A880-BEEEA4520D15}" presName="hSp" presStyleCnt="0"/>
      <dgm:spPr/>
    </dgm:pt>
    <dgm:pt modelId="{7D6A53E2-3A79-4E5B-B824-8DFDD5CA4AA9}" type="pres">
      <dgm:prSet presAssocID="{AC92AF88-DCB3-48FA-A880-BEEEA4520D15}" presName="vProcSp" presStyleCnt="0"/>
      <dgm:spPr/>
    </dgm:pt>
    <dgm:pt modelId="{1A219DD8-37E8-4D93-AC7A-86C4860F9455}" type="pres">
      <dgm:prSet presAssocID="{AC92AF88-DCB3-48FA-A880-BEEEA4520D15}" presName="vSp1" presStyleCnt="0"/>
      <dgm:spPr/>
    </dgm:pt>
    <dgm:pt modelId="{F6774C65-1831-403B-85D2-7EED1E115973}" type="pres">
      <dgm:prSet presAssocID="{AC92AF88-DCB3-48FA-A880-BEEEA4520D15}" presName="simulatedConn" presStyleLbl="solidFgAcc1" presStyleIdx="1" presStyleCnt="6"/>
      <dgm:spPr/>
    </dgm:pt>
    <dgm:pt modelId="{2858CF41-4BB6-468D-B8D5-B3A0323E8B42}" type="pres">
      <dgm:prSet presAssocID="{AC92AF88-DCB3-48FA-A880-BEEEA4520D15}" presName="vSp2" presStyleCnt="0"/>
      <dgm:spPr/>
    </dgm:pt>
    <dgm:pt modelId="{F6107074-5568-4931-844A-E9A8FFD32FF7}" type="pres">
      <dgm:prSet presAssocID="{AC92AF88-DCB3-48FA-A880-BEEEA4520D15}" presName="sibTrans" presStyleCnt="0"/>
      <dgm:spPr/>
    </dgm:pt>
    <dgm:pt modelId="{CA169F26-D443-448F-A79F-E02F080BE55F}" type="pres">
      <dgm:prSet presAssocID="{0A0C7073-B8F8-4D0C-ABA6-7258283DA0DA}" presName="compositeNode" presStyleCnt="0">
        <dgm:presLayoutVars>
          <dgm:bulletEnabled val="1"/>
        </dgm:presLayoutVars>
      </dgm:prSet>
      <dgm:spPr/>
    </dgm:pt>
    <dgm:pt modelId="{82EC3DAE-3367-4B6C-9618-11A306BA58B2}" type="pres">
      <dgm:prSet presAssocID="{0A0C7073-B8F8-4D0C-ABA6-7258283DA0DA}" presName="bgRect" presStyleLbl="node1" presStyleIdx="2" presStyleCnt="7"/>
      <dgm:spPr/>
    </dgm:pt>
    <dgm:pt modelId="{BAD59286-A8C3-4F08-BBE6-694B3DC4A665}" type="pres">
      <dgm:prSet presAssocID="{0A0C7073-B8F8-4D0C-ABA6-7258283DA0DA}" presName="parentNode" presStyleLbl="node1" presStyleIdx="2" presStyleCnt="7">
        <dgm:presLayoutVars>
          <dgm:chMax val="0"/>
          <dgm:bulletEnabled val="1"/>
        </dgm:presLayoutVars>
      </dgm:prSet>
      <dgm:spPr/>
    </dgm:pt>
    <dgm:pt modelId="{46F90866-D33A-4A12-B47F-202EE006D0EA}" type="pres">
      <dgm:prSet presAssocID="{0A0C7073-B8F8-4D0C-ABA6-7258283DA0DA}" presName="childNode" presStyleLbl="node1" presStyleIdx="2" presStyleCnt="7">
        <dgm:presLayoutVars>
          <dgm:bulletEnabled val="1"/>
        </dgm:presLayoutVars>
      </dgm:prSet>
      <dgm:spPr/>
    </dgm:pt>
    <dgm:pt modelId="{C6DEA99A-3F5D-431C-982C-C4FC87ABA94C}" type="pres">
      <dgm:prSet presAssocID="{3DDD5E59-3279-44A9-B42C-4A86292A3BC0}" presName="hSp" presStyleCnt="0"/>
      <dgm:spPr/>
    </dgm:pt>
    <dgm:pt modelId="{6579C179-CACC-4E1E-8D69-1CE8541BEF2C}" type="pres">
      <dgm:prSet presAssocID="{3DDD5E59-3279-44A9-B42C-4A86292A3BC0}" presName="vProcSp" presStyleCnt="0"/>
      <dgm:spPr/>
    </dgm:pt>
    <dgm:pt modelId="{8146C3D6-1279-48C0-9882-BCC14F52ED68}" type="pres">
      <dgm:prSet presAssocID="{3DDD5E59-3279-44A9-B42C-4A86292A3BC0}" presName="vSp1" presStyleCnt="0"/>
      <dgm:spPr/>
    </dgm:pt>
    <dgm:pt modelId="{AE26F992-5C94-4A2F-B8A0-CEF009DF30AF}" type="pres">
      <dgm:prSet presAssocID="{3DDD5E59-3279-44A9-B42C-4A86292A3BC0}" presName="simulatedConn" presStyleLbl="solidFgAcc1" presStyleIdx="2" presStyleCnt="6"/>
      <dgm:spPr/>
    </dgm:pt>
    <dgm:pt modelId="{546A1261-EEDF-4F36-A7E0-B72D8D6917A3}" type="pres">
      <dgm:prSet presAssocID="{3DDD5E59-3279-44A9-B42C-4A86292A3BC0}" presName="vSp2" presStyleCnt="0"/>
      <dgm:spPr/>
    </dgm:pt>
    <dgm:pt modelId="{DB87CD53-228F-47EE-911E-5A84710185C5}" type="pres">
      <dgm:prSet presAssocID="{3DDD5E59-3279-44A9-B42C-4A86292A3BC0}" presName="sibTrans" presStyleCnt="0"/>
      <dgm:spPr/>
    </dgm:pt>
    <dgm:pt modelId="{2D549385-2C9A-4897-AAF5-D0E9461ED02D}" type="pres">
      <dgm:prSet presAssocID="{96E2E026-EDD4-44D0-8F41-6A33D674518E}" presName="compositeNode" presStyleCnt="0">
        <dgm:presLayoutVars>
          <dgm:bulletEnabled val="1"/>
        </dgm:presLayoutVars>
      </dgm:prSet>
      <dgm:spPr/>
    </dgm:pt>
    <dgm:pt modelId="{9DAC4AA6-FD6F-489F-B30E-AE2AAA8DE3FE}" type="pres">
      <dgm:prSet presAssocID="{96E2E026-EDD4-44D0-8F41-6A33D674518E}" presName="bgRect" presStyleLbl="node1" presStyleIdx="3" presStyleCnt="7"/>
      <dgm:spPr/>
    </dgm:pt>
    <dgm:pt modelId="{6425DF07-17EB-40EA-A325-8BF0B2975D6D}" type="pres">
      <dgm:prSet presAssocID="{96E2E026-EDD4-44D0-8F41-6A33D674518E}" presName="parentNode" presStyleLbl="node1" presStyleIdx="3" presStyleCnt="7">
        <dgm:presLayoutVars>
          <dgm:chMax val="0"/>
          <dgm:bulletEnabled val="1"/>
        </dgm:presLayoutVars>
      </dgm:prSet>
      <dgm:spPr/>
    </dgm:pt>
    <dgm:pt modelId="{1A0E2B1B-A468-4449-898C-4DF1488005B3}" type="pres">
      <dgm:prSet presAssocID="{96E2E026-EDD4-44D0-8F41-6A33D674518E}" presName="childNode" presStyleLbl="node1" presStyleIdx="3" presStyleCnt="7">
        <dgm:presLayoutVars>
          <dgm:bulletEnabled val="1"/>
        </dgm:presLayoutVars>
      </dgm:prSet>
      <dgm:spPr/>
    </dgm:pt>
    <dgm:pt modelId="{147A4FAB-FF44-44D0-BA99-5EFCF990C051}" type="pres">
      <dgm:prSet presAssocID="{A929F564-9587-4802-BC8F-DA49CC4E4FC2}" presName="hSp" presStyleCnt="0"/>
      <dgm:spPr/>
    </dgm:pt>
    <dgm:pt modelId="{26FF20CF-217F-49DF-91FD-7174701119D0}" type="pres">
      <dgm:prSet presAssocID="{A929F564-9587-4802-BC8F-DA49CC4E4FC2}" presName="vProcSp" presStyleCnt="0"/>
      <dgm:spPr/>
    </dgm:pt>
    <dgm:pt modelId="{E714DF78-765F-4080-B9F9-8ED19E92778F}" type="pres">
      <dgm:prSet presAssocID="{A929F564-9587-4802-BC8F-DA49CC4E4FC2}" presName="vSp1" presStyleCnt="0"/>
      <dgm:spPr/>
    </dgm:pt>
    <dgm:pt modelId="{FF6F4868-619B-4DC4-BB26-15813283C50E}" type="pres">
      <dgm:prSet presAssocID="{A929F564-9587-4802-BC8F-DA49CC4E4FC2}" presName="simulatedConn" presStyleLbl="solidFgAcc1" presStyleIdx="3" presStyleCnt="6"/>
      <dgm:spPr/>
    </dgm:pt>
    <dgm:pt modelId="{FC75183C-91B3-49FE-91D0-40CA0C125656}" type="pres">
      <dgm:prSet presAssocID="{A929F564-9587-4802-BC8F-DA49CC4E4FC2}" presName="vSp2" presStyleCnt="0"/>
      <dgm:spPr/>
    </dgm:pt>
    <dgm:pt modelId="{EADE9173-F589-4018-B19E-D35E6C4D80EF}" type="pres">
      <dgm:prSet presAssocID="{A929F564-9587-4802-BC8F-DA49CC4E4FC2}" presName="sibTrans" presStyleCnt="0"/>
      <dgm:spPr/>
    </dgm:pt>
    <dgm:pt modelId="{630904FA-2B2F-4DDB-9CD9-D70BA3F17FFC}" type="pres">
      <dgm:prSet presAssocID="{D46DC49E-5B69-48A0-AADA-BDA9FA4F30BF}" presName="compositeNode" presStyleCnt="0">
        <dgm:presLayoutVars>
          <dgm:bulletEnabled val="1"/>
        </dgm:presLayoutVars>
      </dgm:prSet>
      <dgm:spPr/>
    </dgm:pt>
    <dgm:pt modelId="{89DDDE91-CC67-49E2-AFDE-5E68489C602F}" type="pres">
      <dgm:prSet presAssocID="{D46DC49E-5B69-48A0-AADA-BDA9FA4F30BF}" presName="bgRect" presStyleLbl="node1" presStyleIdx="4" presStyleCnt="7"/>
      <dgm:spPr/>
    </dgm:pt>
    <dgm:pt modelId="{6FAB3150-F398-43B2-B6BD-330D2DFBFD61}" type="pres">
      <dgm:prSet presAssocID="{D46DC49E-5B69-48A0-AADA-BDA9FA4F30BF}" presName="parentNode" presStyleLbl="node1" presStyleIdx="4" presStyleCnt="7">
        <dgm:presLayoutVars>
          <dgm:chMax val="0"/>
          <dgm:bulletEnabled val="1"/>
        </dgm:presLayoutVars>
      </dgm:prSet>
      <dgm:spPr/>
    </dgm:pt>
    <dgm:pt modelId="{E0AB3E41-51D5-4F91-9DCA-B6D74673F229}" type="pres">
      <dgm:prSet presAssocID="{D46DC49E-5B69-48A0-AADA-BDA9FA4F30BF}" presName="childNode" presStyleLbl="node1" presStyleIdx="4" presStyleCnt="7">
        <dgm:presLayoutVars>
          <dgm:bulletEnabled val="1"/>
        </dgm:presLayoutVars>
      </dgm:prSet>
      <dgm:spPr/>
    </dgm:pt>
    <dgm:pt modelId="{50E7CD88-B511-4739-B975-A595EEDE4FAF}" type="pres">
      <dgm:prSet presAssocID="{900377D9-AE5A-4D9C-92FB-487BA0A88402}" presName="hSp" presStyleCnt="0"/>
      <dgm:spPr/>
    </dgm:pt>
    <dgm:pt modelId="{8F243969-291A-463B-989D-E406BA3C4F9D}" type="pres">
      <dgm:prSet presAssocID="{900377D9-AE5A-4D9C-92FB-487BA0A88402}" presName="vProcSp" presStyleCnt="0"/>
      <dgm:spPr/>
    </dgm:pt>
    <dgm:pt modelId="{CE5B7CC6-99E4-4AC4-AC23-1AED0E697F17}" type="pres">
      <dgm:prSet presAssocID="{900377D9-AE5A-4D9C-92FB-487BA0A88402}" presName="vSp1" presStyleCnt="0"/>
      <dgm:spPr/>
    </dgm:pt>
    <dgm:pt modelId="{873C9967-94DD-4396-A239-B9607D7D93F9}" type="pres">
      <dgm:prSet presAssocID="{900377D9-AE5A-4D9C-92FB-487BA0A88402}" presName="simulatedConn" presStyleLbl="solidFgAcc1" presStyleIdx="4" presStyleCnt="6"/>
      <dgm:spPr/>
    </dgm:pt>
    <dgm:pt modelId="{4C17EA5B-4BA1-4577-8F17-DEB0B378D41F}" type="pres">
      <dgm:prSet presAssocID="{900377D9-AE5A-4D9C-92FB-487BA0A88402}" presName="vSp2" presStyleCnt="0"/>
      <dgm:spPr/>
    </dgm:pt>
    <dgm:pt modelId="{56ED09AD-D4BC-4631-A611-927BCA572D77}" type="pres">
      <dgm:prSet presAssocID="{900377D9-AE5A-4D9C-92FB-487BA0A88402}" presName="sibTrans" presStyleCnt="0"/>
      <dgm:spPr/>
    </dgm:pt>
    <dgm:pt modelId="{AEBC7F7C-DD7F-4810-9AA8-258FFF47412B}" type="pres">
      <dgm:prSet presAssocID="{EC64855F-971D-4BF2-A4A0-CBE12DD423DD}" presName="compositeNode" presStyleCnt="0">
        <dgm:presLayoutVars>
          <dgm:bulletEnabled val="1"/>
        </dgm:presLayoutVars>
      </dgm:prSet>
      <dgm:spPr/>
    </dgm:pt>
    <dgm:pt modelId="{B25E9C45-1A85-4798-9723-AB4B00011080}" type="pres">
      <dgm:prSet presAssocID="{EC64855F-971D-4BF2-A4A0-CBE12DD423DD}" presName="bgRect" presStyleLbl="node1" presStyleIdx="5" presStyleCnt="7"/>
      <dgm:spPr/>
    </dgm:pt>
    <dgm:pt modelId="{34958C52-CDAB-4DAC-8F77-10A7B593FAA5}" type="pres">
      <dgm:prSet presAssocID="{EC64855F-971D-4BF2-A4A0-CBE12DD423DD}" presName="parentNode" presStyleLbl="node1" presStyleIdx="5" presStyleCnt="7">
        <dgm:presLayoutVars>
          <dgm:chMax val="0"/>
          <dgm:bulletEnabled val="1"/>
        </dgm:presLayoutVars>
      </dgm:prSet>
      <dgm:spPr/>
    </dgm:pt>
    <dgm:pt modelId="{FDD64AA1-4627-4C66-9DEE-8B86A9FB6882}" type="pres">
      <dgm:prSet presAssocID="{EC64855F-971D-4BF2-A4A0-CBE12DD423DD}" presName="childNode" presStyleLbl="node1" presStyleIdx="5" presStyleCnt="7">
        <dgm:presLayoutVars>
          <dgm:bulletEnabled val="1"/>
        </dgm:presLayoutVars>
      </dgm:prSet>
      <dgm:spPr/>
    </dgm:pt>
    <dgm:pt modelId="{2B3ADF17-6D5F-4B3F-AD72-D9AF59B84EE8}" type="pres">
      <dgm:prSet presAssocID="{590603B7-4E50-42A5-BE3A-AFB54C321EDD}" presName="hSp" presStyleCnt="0"/>
      <dgm:spPr/>
    </dgm:pt>
    <dgm:pt modelId="{65577281-B920-4AFC-9428-CD9C12E65557}" type="pres">
      <dgm:prSet presAssocID="{590603B7-4E50-42A5-BE3A-AFB54C321EDD}" presName="vProcSp" presStyleCnt="0"/>
      <dgm:spPr/>
    </dgm:pt>
    <dgm:pt modelId="{1B021424-DC0D-4D53-A6BE-8E388B4C471F}" type="pres">
      <dgm:prSet presAssocID="{590603B7-4E50-42A5-BE3A-AFB54C321EDD}" presName="vSp1" presStyleCnt="0"/>
      <dgm:spPr/>
    </dgm:pt>
    <dgm:pt modelId="{D374589B-2326-4FFA-982B-FDBF1AD0BC76}" type="pres">
      <dgm:prSet presAssocID="{590603B7-4E50-42A5-BE3A-AFB54C321EDD}" presName="simulatedConn" presStyleLbl="solidFgAcc1" presStyleIdx="5" presStyleCnt="6"/>
      <dgm:spPr/>
    </dgm:pt>
    <dgm:pt modelId="{97416274-63C8-4E85-A5CD-8EC0B8242EDE}" type="pres">
      <dgm:prSet presAssocID="{590603B7-4E50-42A5-BE3A-AFB54C321EDD}" presName="vSp2" presStyleCnt="0"/>
      <dgm:spPr/>
    </dgm:pt>
    <dgm:pt modelId="{D8050CFB-6A80-4655-B821-9C30387EDD54}" type="pres">
      <dgm:prSet presAssocID="{590603B7-4E50-42A5-BE3A-AFB54C321EDD}" presName="sibTrans" presStyleCnt="0"/>
      <dgm:spPr/>
    </dgm:pt>
    <dgm:pt modelId="{0F23E0ED-3EE9-4D88-AFBD-037BC19268AC}" type="pres">
      <dgm:prSet presAssocID="{9830A2D5-A541-4549-BDE3-E2C77E6B1B20}" presName="compositeNode" presStyleCnt="0">
        <dgm:presLayoutVars>
          <dgm:bulletEnabled val="1"/>
        </dgm:presLayoutVars>
      </dgm:prSet>
      <dgm:spPr/>
    </dgm:pt>
    <dgm:pt modelId="{83F5057E-12E3-4135-8EA0-A40BED8A355B}" type="pres">
      <dgm:prSet presAssocID="{9830A2D5-A541-4549-BDE3-E2C77E6B1B20}" presName="bgRect" presStyleLbl="node1" presStyleIdx="6" presStyleCnt="7"/>
      <dgm:spPr/>
    </dgm:pt>
    <dgm:pt modelId="{B3FE6BF5-3AE5-4614-91DA-255C10654A38}" type="pres">
      <dgm:prSet presAssocID="{9830A2D5-A541-4549-BDE3-E2C77E6B1B20}" presName="parentNode" presStyleLbl="node1" presStyleIdx="6" presStyleCnt="7">
        <dgm:presLayoutVars>
          <dgm:chMax val="0"/>
          <dgm:bulletEnabled val="1"/>
        </dgm:presLayoutVars>
      </dgm:prSet>
      <dgm:spPr/>
    </dgm:pt>
    <dgm:pt modelId="{11EECCC5-254C-4A72-BD91-13A0DEFB368A}" type="pres">
      <dgm:prSet presAssocID="{9830A2D5-A541-4549-BDE3-E2C77E6B1B20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95D88512-A2AE-40EA-ACD1-B767C8010578}" type="presOf" srcId="{29A6B7B3-CDF5-4743-8DE7-741B2D5DC442}" destId="{FDFBC21F-5656-4549-B401-CF94EAD7FA8D}" srcOrd="0" destOrd="0" presId="urn:microsoft.com/office/officeart/2005/8/layout/hProcess7"/>
    <dgm:cxn modelId="{DF457117-1863-4200-A50C-C6298449EE6A}" srcId="{EC64855F-971D-4BF2-A4A0-CBE12DD423DD}" destId="{82FD3F6E-B9D0-4482-A86D-07886732DCC4}" srcOrd="0" destOrd="0" parTransId="{EBADA8FB-4220-45E9-BE29-EE5B31F70897}" sibTransId="{5D564751-2CC1-47A9-8DBA-B82FF8A811EF}"/>
    <dgm:cxn modelId="{8F23731A-D361-4F12-AB62-5DCE076D1922}" type="presOf" srcId="{9830A2D5-A541-4549-BDE3-E2C77E6B1B20}" destId="{83F5057E-12E3-4135-8EA0-A40BED8A355B}" srcOrd="0" destOrd="0" presId="urn:microsoft.com/office/officeart/2005/8/layout/hProcess7"/>
    <dgm:cxn modelId="{14721F1F-4A78-46AF-A66C-30093FA9D256}" type="presOf" srcId="{B9C97BC5-342C-4DB1-97D1-13E252C840D4}" destId="{46F90866-D33A-4A12-B47F-202EE006D0EA}" srcOrd="0" destOrd="0" presId="urn:microsoft.com/office/officeart/2005/8/layout/hProcess7"/>
    <dgm:cxn modelId="{4B940D26-657D-4C02-A573-DF9D73C415D8}" type="presOf" srcId="{A9C5E746-5128-4185-8556-6921AE837FFD}" destId="{1A0E2B1B-A468-4449-898C-4DF1488005B3}" srcOrd="0" destOrd="0" presId="urn:microsoft.com/office/officeart/2005/8/layout/hProcess7"/>
    <dgm:cxn modelId="{46ADD126-98E8-4A2C-83EB-1CF0EE814668}" type="presOf" srcId="{0A0C7073-B8F8-4D0C-ABA6-7258283DA0DA}" destId="{82EC3DAE-3367-4B6C-9618-11A306BA58B2}" srcOrd="0" destOrd="0" presId="urn:microsoft.com/office/officeart/2005/8/layout/hProcess7"/>
    <dgm:cxn modelId="{8839A234-E2DA-4D31-B5DB-1F18BB3A9E79}" type="presOf" srcId="{23E0A961-9FAC-4492-BAAE-B4E13C7F6ABE}" destId="{1ACE6AB4-DC9C-4F11-B6A7-1CBDA665029A}" srcOrd="0" destOrd="0" presId="urn:microsoft.com/office/officeart/2005/8/layout/hProcess7"/>
    <dgm:cxn modelId="{3E5F7E36-0E6F-4FE5-A463-423A2AD1B034}" srcId="{D46DC49E-5B69-48A0-AADA-BDA9FA4F30BF}" destId="{14F03E1F-ABFC-4BA3-9765-7E59B47C8988}" srcOrd="0" destOrd="0" parTransId="{B436FE53-61F7-49C3-9029-2C8239266EDC}" sibTransId="{BE197556-7FEB-400B-89FA-CDF35B4550F8}"/>
    <dgm:cxn modelId="{2F006D5C-0967-4F83-9BD0-41CFF4E50528}" type="presOf" srcId="{D46DC49E-5B69-48A0-AADA-BDA9FA4F30BF}" destId="{89DDDE91-CC67-49E2-AFDE-5E68489C602F}" srcOrd="0" destOrd="0" presId="urn:microsoft.com/office/officeart/2005/8/layout/hProcess7"/>
    <dgm:cxn modelId="{33CBC35E-E1E3-4F7C-B3C8-470F4DCA5072}" type="presOf" srcId="{9830A2D5-A541-4549-BDE3-E2C77E6B1B20}" destId="{B3FE6BF5-3AE5-4614-91DA-255C10654A38}" srcOrd="1" destOrd="0" presId="urn:microsoft.com/office/officeart/2005/8/layout/hProcess7"/>
    <dgm:cxn modelId="{513E3F5F-D456-4C99-BA45-6F07957F1919}" type="presOf" srcId="{EC64855F-971D-4BF2-A4A0-CBE12DD423DD}" destId="{B25E9C45-1A85-4798-9723-AB4B00011080}" srcOrd="0" destOrd="0" presId="urn:microsoft.com/office/officeart/2005/8/layout/hProcess7"/>
    <dgm:cxn modelId="{5AD9915F-C0C1-4882-A8B7-A28654FC02A1}" type="presOf" srcId="{5EA8FE53-CC97-4535-A179-0F3A19401E93}" destId="{535B9FC1-A54A-4779-AFC9-B2B1A3C1783B}" srcOrd="0" destOrd="0" presId="urn:microsoft.com/office/officeart/2005/8/layout/hProcess7"/>
    <dgm:cxn modelId="{14394E61-58B9-48C1-BBCB-78EB0D6C850A}" srcId="{0A0C7073-B8F8-4D0C-ABA6-7258283DA0DA}" destId="{B9C97BC5-342C-4DB1-97D1-13E252C840D4}" srcOrd="0" destOrd="0" parTransId="{EB51C884-88CF-4C36-9C2D-458C21FA2702}" sibTransId="{B3FA540D-A9A8-4F96-B20F-1FA886454D20}"/>
    <dgm:cxn modelId="{2987B045-51B4-49C8-8F1F-D4595B379F63}" type="presOf" srcId="{87D02E74-A2A6-4F42-A723-8E20B0DF456F}" destId="{6F2A941D-B00D-43A4-A855-4C2CA2A1A4CD}" srcOrd="0" destOrd="0" presId="urn:microsoft.com/office/officeart/2005/8/layout/hProcess7"/>
    <dgm:cxn modelId="{23DD7766-BAAB-4186-8DB4-D0D9C0AC1977}" srcId="{29A6B7B3-CDF5-4743-8DE7-741B2D5DC442}" destId="{0A0C7073-B8F8-4D0C-ABA6-7258283DA0DA}" srcOrd="2" destOrd="0" parTransId="{3A3A429D-0442-44C3-A428-E6DA459DA418}" sibTransId="{3DDD5E59-3279-44A9-B42C-4A86292A3BC0}"/>
    <dgm:cxn modelId="{E69A9466-D7B1-4E16-AD1B-DDAB7A71081F}" type="presOf" srcId="{87D02E74-A2A6-4F42-A723-8E20B0DF456F}" destId="{BD3EB979-182F-4F35-AE88-FF7F85C319D8}" srcOrd="1" destOrd="0" presId="urn:microsoft.com/office/officeart/2005/8/layout/hProcess7"/>
    <dgm:cxn modelId="{6AD6AD47-882C-4BFD-96C2-DEF3E292E209}" type="presOf" srcId="{14F03E1F-ABFC-4BA3-9765-7E59B47C8988}" destId="{E0AB3E41-51D5-4F91-9DCA-B6D74673F229}" srcOrd="0" destOrd="0" presId="urn:microsoft.com/office/officeart/2005/8/layout/hProcess7"/>
    <dgm:cxn modelId="{259A2D68-77EA-4245-AA85-D3566C62A08E}" srcId="{29A6B7B3-CDF5-4743-8DE7-741B2D5DC442}" destId="{9830A2D5-A541-4549-BDE3-E2C77E6B1B20}" srcOrd="6" destOrd="0" parTransId="{E1EF8460-9448-4EFF-AC04-708754B5E08E}" sibTransId="{DF06573E-98EF-4FF0-BE73-8A63E9D90872}"/>
    <dgm:cxn modelId="{47AFDE72-EB9C-47F4-B38E-88207E764E3C}" type="presOf" srcId="{D46DC49E-5B69-48A0-AADA-BDA9FA4F30BF}" destId="{6FAB3150-F398-43B2-B6BD-330D2DFBFD61}" srcOrd="1" destOrd="0" presId="urn:microsoft.com/office/officeart/2005/8/layout/hProcess7"/>
    <dgm:cxn modelId="{EFA70D80-20DB-4581-A820-90B0EEC1C871}" srcId="{23E0A961-9FAC-4492-BAAE-B4E13C7F6ABE}" destId="{5EA8FE53-CC97-4535-A179-0F3A19401E93}" srcOrd="0" destOrd="0" parTransId="{36139BF0-277F-443A-AE4C-1D59E375A17D}" sibTransId="{3542C5B9-0D11-47BC-A22E-7F6E86CE47BC}"/>
    <dgm:cxn modelId="{6B3A7D84-AEFC-408D-9703-66CBE50DD7E3}" type="presOf" srcId="{0A0C7073-B8F8-4D0C-ABA6-7258283DA0DA}" destId="{BAD59286-A8C3-4F08-BBE6-694B3DC4A665}" srcOrd="1" destOrd="0" presId="urn:microsoft.com/office/officeart/2005/8/layout/hProcess7"/>
    <dgm:cxn modelId="{C6FB8B85-6D08-4204-9156-BB1DA3A00029}" type="presOf" srcId="{ADC522ED-1D5F-43B4-A7AE-18C872553A50}" destId="{3F0EA3FF-A502-477F-8A0E-0F01AF20364F}" srcOrd="0" destOrd="0" presId="urn:microsoft.com/office/officeart/2005/8/layout/hProcess7"/>
    <dgm:cxn modelId="{6698CC85-0DB0-4B41-AD9F-3A560AA55EF7}" type="presOf" srcId="{96E2E026-EDD4-44D0-8F41-6A33D674518E}" destId="{9DAC4AA6-FD6F-489F-B30E-AE2AAA8DE3FE}" srcOrd="0" destOrd="0" presId="urn:microsoft.com/office/officeart/2005/8/layout/hProcess7"/>
    <dgm:cxn modelId="{2CD7B596-B8B6-4DD9-88EE-1F3E0FAC0669}" type="presOf" srcId="{82FD3F6E-B9D0-4482-A86D-07886732DCC4}" destId="{FDD64AA1-4627-4C66-9DEE-8B86A9FB6882}" srcOrd="0" destOrd="0" presId="urn:microsoft.com/office/officeart/2005/8/layout/hProcess7"/>
    <dgm:cxn modelId="{CF5D38A3-4D98-48E8-B36E-E754CA93CB63}" srcId="{29A6B7B3-CDF5-4743-8DE7-741B2D5DC442}" destId="{EC64855F-971D-4BF2-A4A0-CBE12DD423DD}" srcOrd="5" destOrd="0" parTransId="{C7911F56-D081-4E2A-8B71-C6B32B6C5730}" sibTransId="{590603B7-4E50-42A5-BE3A-AFB54C321EDD}"/>
    <dgm:cxn modelId="{9A8E89A7-983C-44AA-A3FA-AFB5E015C124}" srcId="{29A6B7B3-CDF5-4743-8DE7-741B2D5DC442}" destId="{87D02E74-A2A6-4F42-A723-8E20B0DF456F}" srcOrd="0" destOrd="0" parTransId="{4DB12883-8F0E-4E6F-8B5F-46949D131548}" sibTransId="{85C944B6-9D14-49BF-954C-D4064A9646DF}"/>
    <dgm:cxn modelId="{8604C0AB-4662-4DA5-B464-F0797C7D6310}" srcId="{9830A2D5-A541-4549-BDE3-E2C77E6B1B20}" destId="{C1B1CA04-268B-4865-BC0D-AC01688BE528}" srcOrd="0" destOrd="0" parTransId="{BD1A7D02-126E-46FF-9541-8079E868E195}" sibTransId="{A41AA240-DEBC-4C6D-893E-F6AA482C04F8}"/>
    <dgm:cxn modelId="{6E77E2BF-F337-459B-A5E9-D83932DB01B9}" srcId="{96E2E026-EDD4-44D0-8F41-6A33D674518E}" destId="{A9C5E746-5128-4185-8556-6921AE837FFD}" srcOrd="0" destOrd="0" parTransId="{308BF2D7-156B-4C09-94C6-CAD7D854605B}" sibTransId="{FBE51C88-DFB7-47A9-AA3A-E035ED9F9480}"/>
    <dgm:cxn modelId="{150E17C6-5451-478C-BB48-03AB6BF868AE}" type="presOf" srcId="{96E2E026-EDD4-44D0-8F41-6A33D674518E}" destId="{6425DF07-17EB-40EA-A325-8BF0B2975D6D}" srcOrd="1" destOrd="0" presId="urn:microsoft.com/office/officeart/2005/8/layout/hProcess7"/>
    <dgm:cxn modelId="{C411BDC6-A61F-4151-8CCA-5AD9BDD143F4}" type="presOf" srcId="{23E0A961-9FAC-4492-BAAE-B4E13C7F6ABE}" destId="{16900705-2EA2-4595-8ECE-B77E56B393D0}" srcOrd="1" destOrd="0" presId="urn:microsoft.com/office/officeart/2005/8/layout/hProcess7"/>
    <dgm:cxn modelId="{3D439ED0-D887-4D27-BC4D-6E3B9B395CC7}" srcId="{29A6B7B3-CDF5-4743-8DE7-741B2D5DC442}" destId="{D46DC49E-5B69-48A0-AADA-BDA9FA4F30BF}" srcOrd="4" destOrd="0" parTransId="{B9D53C11-03BB-413F-ABB5-06D4E4DD3508}" sibTransId="{900377D9-AE5A-4D9C-92FB-487BA0A88402}"/>
    <dgm:cxn modelId="{4D0109D5-D3BB-4FFB-8E11-71071A2D71CB}" type="presOf" srcId="{EC64855F-971D-4BF2-A4A0-CBE12DD423DD}" destId="{34958C52-CDAB-4DAC-8F77-10A7B593FAA5}" srcOrd="1" destOrd="0" presId="urn:microsoft.com/office/officeart/2005/8/layout/hProcess7"/>
    <dgm:cxn modelId="{FA5DD7DA-05FD-4DF9-9A94-9A8791DA018D}" type="presOf" srcId="{C1B1CA04-268B-4865-BC0D-AC01688BE528}" destId="{11EECCC5-254C-4A72-BD91-13A0DEFB368A}" srcOrd="0" destOrd="0" presId="urn:microsoft.com/office/officeart/2005/8/layout/hProcess7"/>
    <dgm:cxn modelId="{FF9BC6E5-7FF4-47C0-AE19-242C82308CCA}" srcId="{29A6B7B3-CDF5-4743-8DE7-741B2D5DC442}" destId="{23E0A961-9FAC-4492-BAAE-B4E13C7F6ABE}" srcOrd="1" destOrd="0" parTransId="{D1E8046C-E425-49BF-831E-15A97D536B75}" sibTransId="{AC92AF88-DCB3-48FA-A880-BEEEA4520D15}"/>
    <dgm:cxn modelId="{BDFF7DEF-EC40-431D-8A3D-5C50E8591BBF}" srcId="{87D02E74-A2A6-4F42-A723-8E20B0DF456F}" destId="{ADC522ED-1D5F-43B4-A7AE-18C872553A50}" srcOrd="0" destOrd="0" parTransId="{8C503EC1-A3BD-4DB7-865B-00489D938398}" sibTransId="{F6FC6C1E-83F4-4E5C-B07C-306B158CAA67}"/>
    <dgm:cxn modelId="{95DF9BF2-DCCD-4149-A9A7-950F0B2F8267}" srcId="{29A6B7B3-CDF5-4743-8DE7-741B2D5DC442}" destId="{96E2E026-EDD4-44D0-8F41-6A33D674518E}" srcOrd="3" destOrd="0" parTransId="{000174BE-019A-46F2-A090-816D4FE3BCC3}" sibTransId="{A929F564-9587-4802-BC8F-DA49CC4E4FC2}"/>
    <dgm:cxn modelId="{0F7315D9-3313-467F-B238-256A3CDF9B7F}" type="presParOf" srcId="{FDFBC21F-5656-4549-B401-CF94EAD7FA8D}" destId="{E8461884-D60D-4BCC-8BF6-A05771563733}" srcOrd="0" destOrd="0" presId="urn:microsoft.com/office/officeart/2005/8/layout/hProcess7"/>
    <dgm:cxn modelId="{5E055E3C-0F54-4963-B2C7-BE56245EAE0B}" type="presParOf" srcId="{E8461884-D60D-4BCC-8BF6-A05771563733}" destId="{6F2A941D-B00D-43A4-A855-4C2CA2A1A4CD}" srcOrd="0" destOrd="0" presId="urn:microsoft.com/office/officeart/2005/8/layout/hProcess7"/>
    <dgm:cxn modelId="{70B959ED-063F-4D8C-8453-650A7EB023EA}" type="presParOf" srcId="{E8461884-D60D-4BCC-8BF6-A05771563733}" destId="{BD3EB979-182F-4F35-AE88-FF7F85C319D8}" srcOrd="1" destOrd="0" presId="urn:microsoft.com/office/officeart/2005/8/layout/hProcess7"/>
    <dgm:cxn modelId="{166CEF4C-B844-4515-BDF0-F7E94E8E93EA}" type="presParOf" srcId="{E8461884-D60D-4BCC-8BF6-A05771563733}" destId="{3F0EA3FF-A502-477F-8A0E-0F01AF20364F}" srcOrd="2" destOrd="0" presId="urn:microsoft.com/office/officeart/2005/8/layout/hProcess7"/>
    <dgm:cxn modelId="{1008475D-59D1-4578-883C-4D099B824469}" type="presParOf" srcId="{FDFBC21F-5656-4549-B401-CF94EAD7FA8D}" destId="{10FB75B0-2DBC-435B-A39E-19AC614522BF}" srcOrd="1" destOrd="0" presId="urn:microsoft.com/office/officeart/2005/8/layout/hProcess7"/>
    <dgm:cxn modelId="{F52E12D6-23D7-4F73-8A10-BE6B00D19744}" type="presParOf" srcId="{FDFBC21F-5656-4549-B401-CF94EAD7FA8D}" destId="{43ECD008-7EF1-4041-BE89-D46DBE21367E}" srcOrd="2" destOrd="0" presId="urn:microsoft.com/office/officeart/2005/8/layout/hProcess7"/>
    <dgm:cxn modelId="{F3555A85-51AC-4CFE-A4BB-5528191A51FD}" type="presParOf" srcId="{43ECD008-7EF1-4041-BE89-D46DBE21367E}" destId="{7DB95CE9-516D-472D-81C3-9FAC0C36F8A0}" srcOrd="0" destOrd="0" presId="urn:microsoft.com/office/officeart/2005/8/layout/hProcess7"/>
    <dgm:cxn modelId="{C839777E-19DD-4616-AC7C-D40D48B68CAE}" type="presParOf" srcId="{43ECD008-7EF1-4041-BE89-D46DBE21367E}" destId="{DF2E2E37-6035-4CD2-B47F-B2DC5049D314}" srcOrd="1" destOrd="0" presId="urn:microsoft.com/office/officeart/2005/8/layout/hProcess7"/>
    <dgm:cxn modelId="{9749CD26-2A9D-48F0-B8A7-A21096956597}" type="presParOf" srcId="{43ECD008-7EF1-4041-BE89-D46DBE21367E}" destId="{6F01C9FF-7F40-442E-A55C-709E6AA23FD9}" srcOrd="2" destOrd="0" presId="urn:microsoft.com/office/officeart/2005/8/layout/hProcess7"/>
    <dgm:cxn modelId="{F7FA3197-35D9-47FD-8E32-6531E91A0196}" type="presParOf" srcId="{FDFBC21F-5656-4549-B401-CF94EAD7FA8D}" destId="{16B8A983-1DE4-471E-8F80-9F7C6553B6CC}" srcOrd="3" destOrd="0" presId="urn:microsoft.com/office/officeart/2005/8/layout/hProcess7"/>
    <dgm:cxn modelId="{978B93E6-1ADF-4E5C-B3F8-0FBA5D66FE14}" type="presParOf" srcId="{FDFBC21F-5656-4549-B401-CF94EAD7FA8D}" destId="{D3E12315-C3A2-4DFB-A8AC-93CD1F28210A}" srcOrd="4" destOrd="0" presId="urn:microsoft.com/office/officeart/2005/8/layout/hProcess7"/>
    <dgm:cxn modelId="{1904D79C-7C2F-41A9-9EA0-77D63763FE4B}" type="presParOf" srcId="{D3E12315-C3A2-4DFB-A8AC-93CD1F28210A}" destId="{1ACE6AB4-DC9C-4F11-B6A7-1CBDA665029A}" srcOrd="0" destOrd="0" presId="urn:microsoft.com/office/officeart/2005/8/layout/hProcess7"/>
    <dgm:cxn modelId="{6213AEC4-6A2F-4BBD-85F2-B2BBB106A11E}" type="presParOf" srcId="{D3E12315-C3A2-4DFB-A8AC-93CD1F28210A}" destId="{16900705-2EA2-4595-8ECE-B77E56B393D0}" srcOrd="1" destOrd="0" presId="urn:microsoft.com/office/officeart/2005/8/layout/hProcess7"/>
    <dgm:cxn modelId="{AC04AC09-DB29-49C7-9132-D5820502DA83}" type="presParOf" srcId="{D3E12315-C3A2-4DFB-A8AC-93CD1F28210A}" destId="{535B9FC1-A54A-4779-AFC9-B2B1A3C1783B}" srcOrd="2" destOrd="0" presId="urn:microsoft.com/office/officeart/2005/8/layout/hProcess7"/>
    <dgm:cxn modelId="{F49175D7-0F7B-41D6-9762-13B011B9898C}" type="presParOf" srcId="{FDFBC21F-5656-4549-B401-CF94EAD7FA8D}" destId="{978EDA7E-A79A-4587-B118-00B084892D2B}" srcOrd="5" destOrd="0" presId="urn:microsoft.com/office/officeart/2005/8/layout/hProcess7"/>
    <dgm:cxn modelId="{C83A5BB2-9AA3-424B-BA54-E8E6382C0C62}" type="presParOf" srcId="{FDFBC21F-5656-4549-B401-CF94EAD7FA8D}" destId="{7D6A53E2-3A79-4E5B-B824-8DFDD5CA4AA9}" srcOrd="6" destOrd="0" presId="urn:microsoft.com/office/officeart/2005/8/layout/hProcess7"/>
    <dgm:cxn modelId="{98C621D9-23B2-4549-84A8-CE612A3EB415}" type="presParOf" srcId="{7D6A53E2-3A79-4E5B-B824-8DFDD5CA4AA9}" destId="{1A219DD8-37E8-4D93-AC7A-86C4860F9455}" srcOrd="0" destOrd="0" presId="urn:microsoft.com/office/officeart/2005/8/layout/hProcess7"/>
    <dgm:cxn modelId="{52EAF188-481B-45CA-B0C4-F3A407BD3D3E}" type="presParOf" srcId="{7D6A53E2-3A79-4E5B-B824-8DFDD5CA4AA9}" destId="{F6774C65-1831-403B-85D2-7EED1E115973}" srcOrd="1" destOrd="0" presId="urn:microsoft.com/office/officeart/2005/8/layout/hProcess7"/>
    <dgm:cxn modelId="{7301484E-9A7F-401C-BBA6-D88E4B4FAC72}" type="presParOf" srcId="{7D6A53E2-3A79-4E5B-B824-8DFDD5CA4AA9}" destId="{2858CF41-4BB6-468D-B8D5-B3A0323E8B42}" srcOrd="2" destOrd="0" presId="urn:microsoft.com/office/officeart/2005/8/layout/hProcess7"/>
    <dgm:cxn modelId="{8F90A1F8-A7F8-4E14-9934-264D41023FA4}" type="presParOf" srcId="{FDFBC21F-5656-4549-B401-CF94EAD7FA8D}" destId="{F6107074-5568-4931-844A-E9A8FFD32FF7}" srcOrd="7" destOrd="0" presId="urn:microsoft.com/office/officeart/2005/8/layout/hProcess7"/>
    <dgm:cxn modelId="{FD058CF3-747C-41EE-BC11-4EF10A224028}" type="presParOf" srcId="{FDFBC21F-5656-4549-B401-CF94EAD7FA8D}" destId="{CA169F26-D443-448F-A79F-E02F080BE55F}" srcOrd="8" destOrd="0" presId="urn:microsoft.com/office/officeart/2005/8/layout/hProcess7"/>
    <dgm:cxn modelId="{D6E29887-28D2-427B-B0B6-6D6E5DF35159}" type="presParOf" srcId="{CA169F26-D443-448F-A79F-E02F080BE55F}" destId="{82EC3DAE-3367-4B6C-9618-11A306BA58B2}" srcOrd="0" destOrd="0" presId="urn:microsoft.com/office/officeart/2005/8/layout/hProcess7"/>
    <dgm:cxn modelId="{01D644DB-DF55-441B-8C5F-B0A48E2885A5}" type="presParOf" srcId="{CA169F26-D443-448F-A79F-E02F080BE55F}" destId="{BAD59286-A8C3-4F08-BBE6-694B3DC4A665}" srcOrd="1" destOrd="0" presId="urn:microsoft.com/office/officeart/2005/8/layout/hProcess7"/>
    <dgm:cxn modelId="{41F7DFE1-7296-4B30-A7BF-757B17E62304}" type="presParOf" srcId="{CA169F26-D443-448F-A79F-E02F080BE55F}" destId="{46F90866-D33A-4A12-B47F-202EE006D0EA}" srcOrd="2" destOrd="0" presId="urn:microsoft.com/office/officeart/2005/8/layout/hProcess7"/>
    <dgm:cxn modelId="{C62394C1-D171-43DE-8AD6-B73AD771B570}" type="presParOf" srcId="{FDFBC21F-5656-4549-B401-CF94EAD7FA8D}" destId="{C6DEA99A-3F5D-431C-982C-C4FC87ABA94C}" srcOrd="9" destOrd="0" presId="urn:microsoft.com/office/officeart/2005/8/layout/hProcess7"/>
    <dgm:cxn modelId="{4AC95A23-462F-4348-B4CA-DECAA436A1F0}" type="presParOf" srcId="{FDFBC21F-5656-4549-B401-CF94EAD7FA8D}" destId="{6579C179-CACC-4E1E-8D69-1CE8541BEF2C}" srcOrd="10" destOrd="0" presId="urn:microsoft.com/office/officeart/2005/8/layout/hProcess7"/>
    <dgm:cxn modelId="{C423232A-8BB9-4598-934E-212E751A7857}" type="presParOf" srcId="{6579C179-CACC-4E1E-8D69-1CE8541BEF2C}" destId="{8146C3D6-1279-48C0-9882-BCC14F52ED68}" srcOrd="0" destOrd="0" presId="urn:microsoft.com/office/officeart/2005/8/layout/hProcess7"/>
    <dgm:cxn modelId="{22D8AE7A-5917-402E-930F-DC01C75CE183}" type="presParOf" srcId="{6579C179-CACC-4E1E-8D69-1CE8541BEF2C}" destId="{AE26F992-5C94-4A2F-B8A0-CEF009DF30AF}" srcOrd="1" destOrd="0" presId="urn:microsoft.com/office/officeart/2005/8/layout/hProcess7"/>
    <dgm:cxn modelId="{E4523AB9-4172-4A14-A580-4AFCEC5B7881}" type="presParOf" srcId="{6579C179-CACC-4E1E-8D69-1CE8541BEF2C}" destId="{546A1261-EEDF-4F36-A7E0-B72D8D6917A3}" srcOrd="2" destOrd="0" presId="urn:microsoft.com/office/officeart/2005/8/layout/hProcess7"/>
    <dgm:cxn modelId="{435D78D3-7421-4A48-A48C-0BFAC357FC75}" type="presParOf" srcId="{FDFBC21F-5656-4549-B401-CF94EAD7FA8D}" destId="{DB87CD53-228F-47EE-911E-5A84710185C5}" srcOrd="11" destOrd="0" presId="urn:microsoft.com/office/officeart/2005/8/layout/hProcess7"/>
    <dgm:cxn modelId="{3B8EC84E-31B7-4973-B29D-861A496F7CA6}" type="presParOf" srcId="{FDFBC21F-5656-4549-B401-CF94EAD7FA8D}" destId="{2D549385-2C9A-4897-AAF5-D0E9461ED02D}" srcOrd="12" destOrd="0" presId="urn:microsoft.com/office/officeart/2005/8/layout/hProcess7"/>
    <dgm:cxn modelId="{98AD9668-C30F-4C43-83A0-E36E3664FDFE}" type="presParOf" srcId="{2D549385-2C9A-4897-AAF5-D0E9461ED02D}" destId="{9DAC4AA6-FD6F-489F-B30E-AE2AAA8DE3FE}" srcOrd="0" destOrd="0" presId="urn:microsoft.com/office/officeart/2005/8/layout/hProcess7"/>
    <dgm:cxn modelId="{5E5BB662-4724-4BF9-9BF3-FF3086C6D0F5}" type="presParOf" srcId="{2D549385-2C9A-4897-AAF5-D0E9461ED02D}" destId="{6425DF07-17EB-40EA-A325-8BF0B2975D6D}" srcOrd="1" destOrd="0" presId="urn:microsoft.com/office/officeart/2005/8/layout/hProcess7"/>
    <dgm:cxn modelId="{C3AADA89-BE67-4B77-991D-25CCBC746F36}" type="presParOf" srcId="{2D549385-2C9A-4897-AAF5-D0E9461ED02D}" destId="{1A0E2B1B-A468-4449-898C-4DF1488005B3}" srcOrd="2" destOrd="0" presId="urn:microsoft.com/office/officeart/2005/8/layout/hProcess7"/>
    <dgm:cxn modelId="{DF6C8CCF-9A2E-433A-9607-EB7D98A2D433}" type="presParOf" srcId="{FDFBC21F-5656-4549-B401-CF94EAD7FA8D}" destId="{147A4FAB-FF44-44D0-BA99-5EFCF990C051}" srcOrd="13" destOrd="0" presId="urn:microsoft.com/office/officeart/2005/8/layout/hProcess7"/>
    <dgm:cxn modelId="{7EC995B9-B13C-406A-874F-66B4E5B35BC2}" type="presParOf" srcId="{FDFBC21F-5656-4549-B401-CF94EAD7FA8D}" destId="{26FF20CF-217F-49DF-91FD-7174701119D0}" srcOrd="14" destOrd="0" presId="urn:microsoft.com/office/officeart/2005/8/layout/hProcess7"/>
    <dgm:cxn modelId="{078D5CEF-F543-43F3-A0FF-4388D72DABCD}" type="presParOf" srcId="{26FF20CF-217F-49DF-91FD-7174701119D0}" destId="{E714DF78-765F-4080-B9F9-8ED19E92778F}" srcOrd="0" destOrd="0" presId="urn:microsoft.com/office/officeart/2005/8/layout/hProcess7"/>
    <dgm:cxn modelId="{7690C5F3-0EF7-4E1C-863C-BC6AD87B0F54}" type="presParOf" srcId="{26FF20CF-217F-49DF-91FD-7174701119D0}" destId="{FF6F4868-619B-4DC4-BB26-15813283C50E}" srcOrd="1" destOrd="0" presId="urn:microsoft.com/office/officeart/2005/8/layout/hProcess7"/>
    <dgm:cxn modelId="{50DEA86C-3348-42F6-8550-FEBC51ED3CBC}" type="presParOf" srcId="{26FF20CF-217F-49DF-91FD-7174701119D0}" destId="{FC75183C-91B3-49FE-91D0-40CA0C125656}" srcOrd="2" destOrd="0" presId="urn:microsoft.com/office/officeart/2005/8/layout/hProcess7"/>
    <dgm:cxn modelId="{4514358F-884E-4F4F-BCB7-1724A8B8BA21}" type="presParOf" srcId="{FDFBC21F-5656-4549-B401-CF94EAD7FA8D}" destId="{EADE9173-F589-4018-B19E-D35E6C4D80EF}" srcOrd="15" destOrd="0" presId="urn:microsoft.com/office/officeart/2005/8/layout/hProcess7"/>
    <dgm:cxn modelId="{C9D753CB-93BD-4968-8B94-DFF1F737005E}" type="presParOf" srcId="{FDFBC21F-5656-4549-B401-CF94EAD7FA8D}" destId="{630904FA-2B2F-4DDB-9CD9-D70BA3F17FFC}" srcOrd="16" destOrd="0" presId="urn:microsoft.com/office/officeart/2005/8/layout/hProcess7"/>
    <dgm:cxn modelId="{9F78F056-2A2F-4441-9EB3-C5F9D929F554}" type="presParOf" srcId="{630904FA-2B2F-4DDB-9CD9-D70BA3F17FFC}" destId="{89DDDE91-CC67-49E2-AFDE-5E68489C602F}" srcOrd="0" destOrd="0" presId="urn:microsoft.com/office/officeart/2005/8/layout/hProcess7"/>
    <dgm:cxn modelId="{7AD47B84-7CF8-4D51-A01F-500179D39796}" type="presParOf" srcId="{630904FA-2B2F-4DDB-9CD9-D70BA3F17FFC}" destId="{6FAB3150-F398-43B2-B6BD-330D2DFBFD61}" srcOrd="1" destOrd="0" presId="urn:microsoft.com/office/officeart/2005/8/layout/hProcess7"/>
    <dgm:cxn modelId="{38C03D54-3E7A-44B2-BAE2-89451FFF21FA}" type="presParOf" srcId="{630904FA-2B2F-4DDB-9CD9-D70BA3F17FFC}" destId="{E0AB3E41-51D5-4F91-9DCA-B6D74673F229}" srcOrd="2" destOrd="0" presId="urn:microsoft.com/office/officeart/2005/8/layout/hProcess7"/>
    <dgm:cxn modelId="{F8A40779-DD2F-40DA-A011-3E9526F48C0F}" type="presParOf" srcId="{FDFBC21F-5656-4549-B401-CF94EAD7FA8D}" destId="{50E7CD88-B511-4739-B975-A595EEDE4FAF}" srcOrd="17" destOrd="0" presId="urn:microsoft.com/office/officeart/2005/8/layout/hProcess7"/>
    <dgm:cxn modelId="{122E5B6F-C8C3-4831-ABC3-9E65F35FEB1E}" type="presParOf" srcId="{FDFBC21F-5656-4549-B401-CF94EAD7FA8D}" destId="{8F243969-291A-463B-989D-E406BA3C4F9D}" srcOrd="18" destOrd="0" presId="urn:microsoft.com/office/officeart/2005/8/layout/hProcess7"/>
    <dgm:cxn modelId="{A23ADC75-B51F-42CC-A4E1-563D65AD917C}" type="presParOf" srcId="{8F243969-291A-463B-989D-E406BA3C4F9D}" destId="{CE5B7CC6-99E4-4AC4-AC23-1AED0E697F17}" srcOrd="0" destOrd="0" presId="urn:microsoft.com/office/officeart/2005/8/layout/hProcess7"/>
    <dgm:cxn modelId="{3542615C-CD45-4EDD-9971-52A259C5FDB0}" type="presParOf" srcId="{8F243969-291A-463B-989D-E406BA3C4F9D}" destId="{873C9967-94DD-4396-A239-B9607D7D93F9}" srcOrd="1" destOrd="0" presId="urn:microsoft.com/office/officeart/2005/8/layout/hProcess7"/>
    <dgm:cxn modelId="{D292B7C2-3C00-40F6-8847-21FF630C682A}" type="presParOf" srcId="{8F243969-291A-463B-989D-E406BA3C4F9D}" destId="{4C17EA5B-4BA1-4577-8F17-DEB0B378D41F}" srcOrd="2" destOrd="0" presId="urn:microsoft.com/office/officeart/2005/8/layout/hProcess7"/>
    <dgm:cxn modelId="{403D3084-D696-4245-B7DB-75AA957D2B96}" type="presParOf" srcId="{FDFBC21F-5656-4549-B401-CF94EAD7FA8D}" destId="{56ED09AD-D4BC-4631-A611-927BCA572D77}" srcOrd="19" destOrd="0" presId="urn:microsoft.com/office/officeart/2005/8/layout/hProcess7"/>
    <dgm:cxn modelId="{3E407CB9-49F3-45B5-A101-86251CFF25EB}" type="presParOf" srcId="{FDFBC21F-5656-4549-B401-CF94EAD7FA8D}" destId="{AEBC7F7C-DD7F-4810-9AA8-258FFF47412B}" srcOrd="20" destOrd="0" presId="urn:microsoft.com/office/officeart/2005/8/layout/hProcess7"/>
    <dgm:cxn modelId="{E04B7A8F-0942-4793-A8BC-B21F4BEB6CB1}" type="presParOf" srcId="{AEBC7F7C-DD7F-4810-9AA8-258FFF47412B}" destId="{B25E9C45-1A85-4798-9723-AB4B00011080}" srcOrd="0" destOrd="0" presId="urn:microsoft.com/office/officeart/2005/8/layout/hProcess7"/>
    <dgm:cxn modelId="{830DC393-84F1-483F-8AC3-96BAC138D81D}" type="presParOf" srcId="{AEBC7F7C-DD7F-4810-9AA8-258FFF47412B}" destId="{34958C52-CDAB-4DAC-8F77-10A7B593FAA5}" srcOrd="1" destOrd="0" presId="urn:microsoft.com/office/officeart/2005/8/layout/hProcess7"/>
    <dgm:cxn modelId="{4C4700D6-2850-450F-AAB5-9CC9E24E0F4B}" type="presParOf" srcId="{AEBC7F7C-DD7F-4810-9AA8-258FFF47412B}" destId="{FDD64AA1-4627-4C66-9DEE-8B86A9FB6882}" srcOrd="2" destOrd="0" presId="urn:microsoft.com/office/officeart/2005/8/layout/hProcess7"/>
    <dgm:cxn modelId="{4DCCE2BC-36DB-4D1A-A07C-BCC55848293F}" type="presParOf" srcId="{FDFBC21F-5656-4549-B401-CF94EAD7FA8D}" destId="{2B3ADF17-6D5F-4B3F-AD72-D9AF59B84EE8}" srcOrd="21" destOrd="0" presId="urn:microsoft.com/office/officeart/2005/8/layout/hProcess7"/>
    <dgm:cxn modelId="{70954524-4F53-44D2-9368-CA506BAB0E65}" type="presParOf" srcId="{FDFBC21F-5656-4549-B401-CF94EAD7FA8D}" destId="{65577281-B920-4AFC-9428-CD9C12E65557}" srcOrd="22" destOrd="0" presId="urn:microsoft.com/office/officeart/2005/8/layout/hProcess7"/>
    <dgm:cxn modelId="{B49BBCFE-9E59-48ED-A224-73A94E2A03E0}" type="presParOf" srcId="{65577281-B920-4AFC-9428-CD9C12E65557}" destId="{1B021424-DC0D-4D53-A6BE-8E388B4C471F}" srcOrd="0" destOrd="0" presId="urn:microsoft.com/office/officeart/2005/8/layout/hProcess7"/>
    <dgm:cxn modelId="{59D021D2-2EBB-4E9F-8768-2913E669D322}" type="presParOf" srcId="{65577281-B920-4AFC-9428-CD9C12E65557}" destId="{D374589B-2326-4FFA-982B-FDBF1AD0BC76}" srcOrd="1" destOrd="0" presId="urn:microsoft.com/office/officeart/2005/8/layout/hProcess7"/>
    <dgm:cxn modelId="{A2ED2A5F-2E56-4917-94BC-C72BC36D611A}" type="presParOf" srcId="{65577281-B920-4AFC-9428-CD9C12E65557}" destId="{97416274-63C8-4E85-A5CD-8EC0B8242EDE}" srcOrd="2" destOrd="0" presId="urn:microsoft.com/office/officeart/2005/8/layout/hProcess7"/>
    <dgm:cxn modelId="{6830AAAB-DCA5-427A-9EA0-DD2DFFE0EC5E}" type="presParOf" srcId="{FDFBC21F-5656-4549-B401-CF94EAD7FA8D}" destId="{D8050CFB-6A80-4655-B821-9C30387EDD54}" srcOrd="23" destOrd="0" presId="urn:microsoft.com/office/officeart/2005/8/layout/hProcess7"/>
    <dgm:cxn modelId="{AE264A8D-C1B2-4442-AD6C-C10314102592}" type="presParOf" srcId="{FDFBC21F-5656-4549-B401-CF94EAD7FA8D}" destId="{0F23E0ED-3EE9-4D88-AFBD-037BC19268AC}" srcOrd="24" destOrd="0" presId="urn:microsoft.com/office/officeart/2005/8/layout/hProcess7"/>
    <dgm:cxn modelId="{D6474B13-94F6-4894-A0F6-9B03F8DEF663}" type="presParOf" srcId="{0F23E0ED-3EE9-4D88-AFBD-037BC19268AC}" destId="{83F5057E-12E3-4135-8EA0-A40BED8A355B}" srcOrd="0" destOrd="0" presId="urn:microsoft.com/office/officeart/2005/8/layout/hProcess7"/>
    <dgm:cxn modelId="{A6082BB5-0298-4FED-A6B8-31EB38CA5CF2}" type="presParOf" srcId="{0F23E0ED-3EE9-4D88-AFBD-037BC19268AC}" destId="{B3FE6BF5-3AE5-4614-91DA-255C10654A38}" srcOrd="1" destOrd="0" presId="urn:microsoft.com/office/officeart/2005/8/layout/hProcess7"/>
    <dgm:cxn modelId="{523280ED-BCB6-40C7-91EC-383452B6A8E7}" type="presParOf" srcId="{0F23E0ED-3EE9-4D88-AFBD-037BC19268AC}" destId="{11EECCC5-254C-4A72-BD91-13A0DEFB368A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A941D-B00D-43A4-A855-4C2CA2A1A4CD}">
      <dsp:nvSpPr>
        <dsp:cNvPr id="0" name=""/>
        <dsp:cNvSpPr/>
      </dsp:nvSpPr>
      <dsp:spPr>
        <a:xfrm>
          <a:off x="732" y="0"/>
          <a:ext cx="1155851" cy="107935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40005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Rücklauf</a:t>
          </a:r>
          <a:endParaRPr lang="de-CH" sz="900" kern="1200" dirty="0"/>
        </a:p>
      </dsp:txBody>
      <dsp:txXfrm rot="16200000">
        <a:off x="-326218" y="326951"/>
        <a:ext cx="885073" cy="231170"/>
      </dsp:txXfrm>
    </dsp:sp>
    <dsp:sp modelId="{3F0EA3FF-A502-477F-8A0E-0F01AF20364F}">
      <dsp:nvSpPr>
        <dsp:cNvPr id="0" name=""/>
        <dsp:cNvSpPr/>
      </dsp:nvSpPr>
      <dsp:spPr>
        <a:xfrm>
          <a:off x="231902" y="0"/>
          <a:ext cx="861109" cy="1079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 err="1"/>
            <a:t>Gruppengrösse</a:t>
          </a:r>
          <a:r>
            <a:rPr lang="de-DE" sz="900" kern="1200" dirty="0"/>
            <a:t> und Entwicklung zur letzten Befragung</a:t>
          </a:r>
          <a:endParaRPr lang="de-CH" sz="900" kern="1200" dirty="0"/>
        </a:p>
      </dsp:txBody>
      <dsp:txXfrm>
        <a:off x="231902" y="0"/>
        <a:ext cx="861109" cy="1079358"/>
      </dsp:txXfrm>
    </dsp:sp>
    <dsp:sp modelId="{1ACE6AB4-DC9C-4F11-B6A7-1CBDA665029A}">
      <dsp:nvSpPr>
        <dsp:cNvPr id="0" name=""/>
        <dsp:cNvSpPr/>
      </dsp:nvSpPr>
      <dsp:spPr>
        <a:xfrm>
          <a:off x="1197039" y="0"/>
          <a:ext cx="1155851" cy="107935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40005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 err="1"/>
            <a:t>Zielgrössen</a:t>
          </a:r>
          <a:endParaRPr lang="de-CH" sz="900" kern="1200" dirty="0"/>
        </a:p>
      </dsp:txBody>
      <dsp:txXfrm rot="16200000">
        <a:off x="870087" y="326951"/>
        <a:ext cx="885073" cy="231170"/>
      </dsp:txXfrm>
    </dsp:sp>
    <dsp:sp modelId="{DF2E2E37-6035-4CD2-B47F-B2DC5049D314}">
      <dsp:nvSpPr>
        <dsp:cNvPr id="0" name=""/>
        <dsp:cNvSpPr/>
      </dsp:nvSpPr>
      <dsp:spPr>
        <a:xfrm rot="5400000">
          <a:off x="1123455" y="839213"/>
          <a:ext cx="158726" cy="17337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5B9FC1-A54A-4779-AFC9-B2B1A3C1783B}">
      <dsp:nvSpPr>
        <dsp:cNvPr id="0" name=""/>
        <dsp:cNvSpPr/>
      </dsp:nvSpPr>
      <dsp:spPr>
        <a:xfrm>
          <a:off x="1428209" y="0"/>
          <a:ext cx="861109" cy="1079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Deutlichste Entwicklung / Abweichung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S. 4</a:t>
          </a:r>
          <a:endParaRPr lang="de-CH" sz="900" kern="1200" dirty="0"/>
        </a:p>
      </dsp:txBody>
      <dsp:txXfrm>
        <a:off x="1428209" y="0"/>
        <a:ext cx="861109" cy="1079358"/>
      </dsp:txXfrm>
    </dsp:sp>
    <dsp:sp modelId="{82EC3DAE-3367-4B6C-9618-11A306BA58B2}">
      <dsp:nvSpPr>
        <dsp:cNvPr id="0" name=""/>
        <dsp:cNvSpPr/>
      </dsp:nvSpPr>
      <dsp:spPr>
        <a:xfrm>
          <a:off x="2393346" y="0"/>
          <a:ext cx="1155851" cy="107935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40005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 err="1"/>
            <a:t>Einflussgrössen</a:t>
          </a:r>
          <a:endParaRPr lang="de-CH" sz="900" kern="1200" dirty="0"/>
        </a:p>
      </dsp:txBody>
      <dsp:txXfrm rot="16200000">
        <a:off x="2066394" y="326951"/>
        <a:ext cx="885073" cy="231170"/>
      </dsp:txXfrm>
    </dsp:sp>
    <dsp:sp modelId="{F6774C65-1831-403B-85D2-7EED1E115973}">
      <dsp:nvSpPr>
        <dsp:cNvPr id="0" name=""/>
        <dsp:cNvSpPr/>
      </dsp:nvSpPr>
      <dsp:spPr>
        <a:xfrm rot="5400000">
          <a:off x="2319762" y="839213"/>
          <a:ext cx="158726" cy="17337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F90866-D33A-4A12-B47F-202EE006D0EA}">
      <dsp:nvSpPr>
        <dsp:cNvPr id="0" name=""/>
        <dsp:cNvSpPr/>
      </dsp:nvSpPr>
      <dsp:spPr>
        <a:xfrm>
          <a:off x="2624516" y="0"/>
          <a:ext cx="861109" cy="1079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Wichtigste </a:t>
          </a:r>
          <a:r>
            <a:rPr lang="de-DE" sz="900" kern="1200" dirty="0" err="1"/>
            <a:t>Einflussgrössen</a:t>
          </a:r>
          <a:r>
            <a:rPr lang="de-DE" sz="900" kern="1200" dirty="0"/>
            <a:t> für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… </a:t>
          </a:r>
          <a:r>
            <a:rPr lang="de-DE" sz="900" kern="1200" dirty="0" err="1"/>
            <a:t>Commitment</a:t>
          </a:r>
          <a:endParaRPr lang="de-DE" sz="900" kern="1200" dirty="0"/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… Zufriedenheit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S. 8</a:t>
          </a:r>
          <a:endParaRPr lang="de-CH" sz="900" kern="1200" dirty="0"/>
        </a:p>
      </dsp:txBody>
      <dsp:txXfrm>
        <a:off x="2624516" y="0"/>
        <a:ext cx="861109" cy="1079358"/>
      </dsp:txXfrm>
    </dsp:sp>
    <dsp:sp modelId="{9DAC4AA6-FD6F-489F-B30E-AE2AAA8DE3FE}">
      <dsp:nvSpPr>
        <dsp:cNvPr id="0" name=""/>
        <dsp:cNvSpPr/>
      </dsp:nvSpPr>
      <dsp:spPr>
        <a:xfrm>
          <a:off x="3589653" y="0"/>
          <a:ext cx="1155851" cy="107935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40005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 err="1"/>
            <a:t>Einflussgrössen</a:t>
          </a:r>
          <a:endParaRPr lang="de-CH" sz="900" kern="1200" dirty="0"/>
        </a:p>
      </dsp:txBody>
      <dsp:txXfrm rot="16200000">
        <a:off x="3262701" y="326951"/>
        <a:ext cx="885073" cy="231170"/>
      </dsp:txXfrm>
    </dsp:sp>
    <dsp:sp modelId="{AE26F992-5C94-4A2F-B8A0-CEF009DF30AF}">
      <dsp:nvSpPr>
        <dsp:cNvPr id="0" name=""/>
        <dsp:cNvSpPr/>
      </dsp:nvSpPr>
      <dsp:spPr>
        <a:xfrm rot="5400000">
          <a:off x="3516069" y="839213"/>
          <a:ext cx="158726" cy="17337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0E2B1B-A468-4449-898C-4DF1488005B3}">
      <dsp:nvSpPr>
        <dsp:cNvPr id="0" name=""/>
        <dsp:cNvSpPr/>
      </dsp:nvSpPr>
      <dsp:spPr>
        <a:xfrm>
          <a:off x="3820823" y="0"/>
          <a:ext cx="861109" cy="1079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Deutlichste Abweichung zur letzten Befragung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S. 5</a:t>
          </a:r>
          <a:endParaRPr lang="de-CH" sz="900" kern="1200" dirty="0"/>
        </a:p>
      </dsp:txBody>
      <dsp:txXfrm>
        <a:off x="3820823" y="0"/>
        <a:ext cx="861109" cy="1079358"/>
      </dsp:txXfrm>
    </dsp:sp>
    <dsp:sp modelId="{89DDDE91-CC67-49E2-AFDE-5E68489C602F}">
      <dsp:nvSpPr>
        <dsp:cNvPr id="0" name=""/>
        <dsp:cNvSpPr/>
      </dsp:nvSpPr>
      <dsp:spPr>
        <a:xfrm>
          <a:off x="4785959" y="0"/>
          <a:ext cx="1155851" cy="107935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40005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 err="1"/>
            <a:t>Einflussgrössen</a:t>
          </a:r>
          <a:endParaRPr lang="de-CH" sz="900" kern="1200" dirty="0"/>
        </a:p>
      </dsp:txBody>
      <dsp:txXfrm rot="16200000">
        <a:off x="4459008" y="326951"/>
        <a:ext cx="885073" cy="231170"/>
      </dsp:txXfrm>
    </dsp:sp>
    <dsp:sp modelId="{FF6F4868-619B-4DC4-BB26-15813283C50E}">
      <dsp:nvSpPr>
        <dsp:cNvPr id="0" name=""/>
        <dsp:cNvSpPr/>
      </dsp:nvSpPr>
      <dsp:spPr>
        <a:xfrm rot="5400000">
          <a:off x="4712375" y="839213"/>
          <a:ext cx="158726" cy="17337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B3E41-51D5-4F91-9DCA-B6D74673F229}">
      <dsp:nvSpPr>
        <dsp:cNvPr id="0" name=""/>
        <dsp:cNvSpPr/>
      </dsp:nvSpPr>
      <dsp:spPr>
        <a:xfrm>
          <a:off x="5017130" y="0"/>
          <a:ext cx="861109" cy="1079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Deutlichste Abweichung zum Gesamtunternehmen (oder zum externen Benchmark)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S.5</a:t>
          </a:r>
          <a:endParaRPr lang="de-CH" sz="900" kern="1200" dirty="0"/>
        </a:p>
      </dsp:txBody>
      <dsp:txXfrm>
        <a:off x="5017130" y="0"/>
        <a:ext cx="861109" cy="1079358"/>
      </dsp:txXfrm>
    </dsp:sp>
    <dsp:sp modelId="{B25E9C45-1A85-4798-9723-AB4B00011080}">
      <dsp:nvSpPr>
        <dsp:cNvPr id="0" name=""/>
        <dsp:cNvSpPr/>
      </dsp:nvSpPr>
      <dsp:spPr>
        <a:xfrm>
          <a:off x="5982266" y="0"/>
          <a:ext cx="1155851" cy="107935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40005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Zufriedenheits-portfolio</a:t>
          </a:r>
          <a:endParaRPr lang="de-CH" sz="900" kern="1200" dirty="0"/>
        </a:p>
      </dsp:txBody>
      <dsp:txXfrm rot="16200000">
        <a:off x="5655315" y="326951"/>
        <a:ext cx="885073" cy="231170"/>
      </dsp:txXfrm>
    </dsp:sp>
    <dsp:sp modelId="{873C9967-94DD-4396-A239-B9607D7D93F9}">
      <dsp:nvSpPr>
        <dsp:cNvPr id="0" name=""/>
        <dsp:cNvSpPr/>
      </dsp:nvSpPr>
      <dsp:spPr>
        <a:xfrm rot="5400000">
          <a:off x="5908682" y="839213"/>
          <a:ext cx="158726" cy="17337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D64AA1-4627-4C66-9DEE-8B86A9FB6882}">
      <dsp:nvSpPr>
        <dsp:cNvPr id="0" name=""/>
        <dsp:cNvSpPr/>
      </dsp:nvSpPr>
      <dsp:spPr>
        <a:xfrm>
          <a:off x="6213437" y="0"/>
          <a:ext cx="861109" cy="1079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Welche Energie ist vorhanden?</a:t>
          </a:r>
          <a:endParaRPr lang="de-CH" sz="900" kern="1200" dirty="0"/>
        </a:p>
      </dsp:txBody>
      <dsp:txXfrm>
        <a:off x="6213437" y="0"/>
        <a:ext cx="861109" cy="1079358"/>
      </dsp:txXfrm>
    </dsp:sp>
    <dsp:sp modelId="{83F5057E-12E3-4135-8EA0-A40BED8A355B}">
      <dsp:nvSpPr>
        <dsp:cNvPr id="0" name=""/>
        <dsp:cNvSpPr/>
      </dsp:nvSpPr>
      <dsp:spPr>
        <a:xfrm>
          <a:off x="7178573" y="0"/>
          <a:ext cx="1155851" cy="107935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40005" bIns="0" numCol="1" spcCol="1270" anchor="t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Fazit</a:t>
          </a:r>
          <a:endParaRPr lang="de-CH" sz="900" kern="1200" dirty="0"/>
        </a:p>
      </dsp:txBody>
      <dsp:txXfrm rot="16200000">
        <a:off x="6851621" y="326951"/>
        <a:ext cx="885073" cy="231170"/>
      </dsp:txXfrm>
    </dsp:sp>
    <dsp:sp modelId="{D374589B-2326-4FFA-982B-FDBF1AD0BC76}">
      <dsp:nvSpPr>
        <dsp:cNvPr id="0" name=""/>
        <dsp:cNvSpPr/>
      </dsp:nvSpPr>
      <dsp:spPr>
        <a:xfrm rot="5400000">
          <a:off x="7104989" y="839213"/>
          <a:ext cx="158726" cy="17337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ECCC5-254C-4A72-BD91-13A0DEFB368A}">
      <dsp:nvSpPr>
        <dsp:cNvPr id="0" name=""/>
        <dsp:cNvSpPr/>
      </dsp:nvSpPr>
      <dsp:spPr>
        <a:xfrm>
          <a:off x="7409743" y="0"/>
          <a:ext cx="861109" cy="1079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Stärken &amp; Potenziale</a:t>
          </a:r>
          <a:endParaRPr lang="de-CH" sz="900" kern="1200" dirty="0"/>
        </a:p>
      </dsp:txBody>
      <dsp:txXfrm>
        <a:off x="7409743" y="0"/>
        <a:ext cx="861109" cy="1079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73bf00a6-b4c0-47fb-a60f-1a515d7a2aa0">
            <a:extLst>
              <a:ext uri="{FF2B5EF4-FFF2-40B4-BE49-F238E27FC236}">
                <a16:creationId xmlns:a16="http://schemas.microsoft.com/office/drawing/2014/main" id="{90C830FA-B72E-4812-9D90-09CF54DD927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8789" y="1703800"/>
            <a:ext cx="8613166" cy="312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bl1">
            <a:extLst>
              <a:ext uri="{FF2B5EF4-FFF2-40B4-BE49-F238E27FC236}">
                <a16:creationId xmlns:a16="http://schemas.microsoft.com/office/drawing/2014/main" id="{F6E3F08D-4567-40C9-AA99-370F005198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8789" y="5685142"/>
            <a:ext cx="1496577" cy="84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CH" altLang="de-DE" sz="1015" dirty="0">
              <a:solidFill>
                <a:srgbClr val="000000"/>
              </a:solidFill>
              <a:latin typeface="Arial MT"/>
              <a:cs typeface="Arial M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CH" altLang="de-DE" sz="1015" dirty="0">
              <a:solidFill>
                <a:srgbClr val="000000"/>
              </a:solidFill>
              <a:latin typeface="Arial MT"/>
              <a:cs typeface="Arial M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CH" altLang="de-DE" sz="1015" dirty="0">
              <a:solidFill>
                <a:srgbClr val="000000"/>
              </a:solidFill>
              <a:latin typeface="Arial MT"/>
              <a:cs typeface="Arial M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CH" altLang="de-DE" sz="1015" dirty="0">
              <a:solidFill>
                <a:srgbClr val="000000"/>
              </a:solidFill>
              <a:latin typeface="Arial MT"/>
              <a:cs typeface="Arial MT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CH" altLang="de-DE" sz="1015" dirty="0">
                <a:solidFill>
                  <a:srgbClr val="000000"/>
                </a:solidFill>
                <a:latin typeface="Arial MT"/>
                <a:cs typeface="Arial MT"/>
              </a:rPr>
              <a:t>+41 43 266 88 77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CH" altLang="de-DE" sz="1015" dirty="0">
                <a:solidFill>
                  <a:srgbClr val="000000"/>
                </a:solidFill>
                <a:latin typeface="Arial MT"/>
                <a:cs typeface="Arial MT"/>
              </a:rPr>
              <a:t>welcome@icommit.ch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433A235-7FD2-4F98-9CBD-0F3D099D485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788" y="5913640"/>
            <a:ext cx="1286031" cy="271556"/>
          </a:xfrm>
          <a:prstGeom prst="rect">
            <a:avLst/>
          </a:prstGeom>
        </p:spPr>
      </p:pic>
      <p:sp>
        <p:nvSpPr>
          <p:cNvPr id="10" name="Titel 9">
            <a:extLst>
              <a:ext uri="{FF2B5EF4-FFF2-40B4-BE49-F238E27FC236}">
                <a16:creationId xmlns:a16="http://schemas.microsoft.com/office/drawing/2014/main" id="{A6F4E5AC-C577-42AA-B967-537C6E98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285" y="306389"/>
            <a:ext cx="7681546" cy="28405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9119C8E8-B031-494E-BF83-8C8B556542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4285" y="619126"/>
            <a:ext cx="7682954" cy="257175"/>
          </a:xfrm>
        </p:spPr>
        <p:txBody>
          <a:bodyPr>
            <a:normAutofit/>
          </a:bodyPr>
          <a:lstStyle>
            <a:lvl1pPr>
              <a:defRPr sz="1477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Rectangle 66">
            <a:extLst>
              <a:ext uri="{FF2B5EF4-FFF2-40B4-BE49-F238E27FC236}">
                <a16:creationId xmlns:a16="http://schemas.microsoft.com/office/drawing/2014/main" id="{B80720FF-5653-4F75-9BFF-2EFCEEB4C6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8789" y="5286841"/>
            <a:ext cx="4512258" cy="2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778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778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77800" algn="l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1" indent="0" algn="l" defTabSz="84408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4127" algn="l"/>
              </a:tabLst>
              <a:defRPr/>
            </a:pPr>
            <a:r>
              <a:rPr lang="de-CH" altLang="de-CH" sz="1846" b="1" dirty="0">
                <a:solidFill>
                  <a:schemeClr val="accent1"/>
                </a:solidFill>
                <a:latin typeface="+mj-lt"/>
              </a:rPr>
              <a:t>Ines Geisler, Organisationsberaterin</a:t>
            </a:r>
            <a:endParaRPr lang="en-US" altLang="de-CH" sz="1846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12" name="Grafik 17">
            <a:extLst>
              <a:ext uri="{FF2B5EF4-FFF2-40B4-BE49-F238E27FC236}">
                <a16:creationId xmlns:a16="http://schemas.microsoft.com/office/drawing/2014/main" id="{1DBD0F94-1ECF-4D14-9CB4-F11A4C44B0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61184" y="370733"/>
            <a:ext cx="830769" cy="17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82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50958" cy="284052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>
          <a:xfrm>
            <a:off x="539552" y="2205038"/>
            <a:ext cx="8064698" cy="4032250"/>
          </a:xfrm>
        </p:spPr>
        <p:txBody>
          <a:bodyPr/>
          <a:lstStyle>
            <a:lvl1pPr marL="0" indent="0">
              <a:buNone/>
              <a:defRPr sz="166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3704674" y="6325795"/>
            <a:ext cx="1724400" cy="180819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ts val="1569"/>
              </a:lnSpc>
              <a:defRPr sz="923" b="0">
                <a:solidFill>
                  <a:srgbClr val="707070"/>
                </a:solidFill>
                <a:cs typeface="Arial" charset="0"/>
              </a:defRPr>
            </a:lvl1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</a:pPr>
            <a:endParaRPr lang="de-DE" dirty="0">
              <a:latin typeface="Arial" charset="0"/>
            </a:endParaRPr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54038" y="6324954"/>
            <a:ext cx="3153866" cy="180819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ts val="1569"/>
              </a:lnSpc>
              <a:defRPr sz="923" b="0">
                <a:solidFill>
                  <a:srgbClr val="707070"/>
                </a:solidFill>
                <a:cs typeface="Arial" charset="0"/>
              </a:defRPr>
            </a:lvl1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</a:pPr>
            <a:r>
              <a:rPr lang="de-CH">
                <a:latin typeface="Arial" charset="0"/>
              </a:rPr>
              <a:t>Ines Geisler, Organisationsberaterin</a:t>
            </a:r>
            <a:endParaRPr lang="de-CH" dirty="0">
              <a:latin typeface="Arial" charset="0"/>
            </a:endParaRP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04504" y="6659846"/>
            <a:ext cx="431920" cy="1420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923" b="0">
                <a:solidFill>
                  <a:srgbClr val="707070"/>
                </a:solidFill>
                <a:cs typeface="Arial" charset="0"/>
              </a:defRPr>
            </a:lvl1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</a:pPr>
            <a:fld id="{54E2A528-E1A4-48FE-BA18-F8E431EFF288}" type="slidenum">
              <a:rPr lang="de-DE" smtClean="0">
                <a:latin typeface="Arial" charset="0"/>
              </a:rPr>
              <a: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Font typeface="Wingdings" pitchFamily="2" charset="2"/>
                <a:buNone/>
              </a:pPr>
              <a:t>‹Nr.›</a:t>
            </a:fld>
            <a:endParaRPr 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9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09319" y="202783"/>
            <a:ext cx="8719674" cy="284052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0A389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758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4284" y="811458"/>
            <a:ext cx="8603446" cy="9818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A1B51864-5B76-4572-8FCF-F8854D86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230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84285" y="811458"/>
            <a:ext cx="8603446" cy="981807"/>
          </a:xfrm>
          <a:prstGeom prst="rect">
            <a:avLst/>
          </a:prstGeom>
        </p:spPr>
        <p:txBody>
          <a:bodyPr/>
          <a:lstStyle>
            <a:lvl1pPr marL="249237" indent="-249237">
              <a:spcBef>
                <a:spcPts val="0"/>
              </a:spcBef>
              <a:spcAft>
                <a:spcPts val="554"/>
              </a:spcAft>
              <a:buFont typeface="+mj-lt"/>
              <a:buAutoNum type="arabicPeriod"/>
              <a:tabLst>
                <a:tab pos="8528752" algn="r"/>
              </a:tabLst>
              <a:defRPr sz="1292">
                <a:solidFill>
                  <a:schemeClr val="accent1"/>
                </a:solidFill>
              </a:defRPr>
            </a:lvl1pPr>
            <a:lvl2pPr marL="249237" indent="0">
              <a:spcBef>
                <a:spcPts val="0"/>
              </a:spcBef>
              <a:buFont typeface="Arial" panose="020B0604020202020204" pitchFamily="34" charset="0"/>
              <a:buChar char="​"/>
              <a:tabLst>
                <a:tab pos="8528752" algn="r"/>
              </a:tabLst>
              <a:defRPr/>
            </a:lvl2pPr>
            <a:lvl3pPr marL="415395" indent="0">
              <a:spcBef>
                <a:spcPts val="0"/>
              </a:spcBef>
              <a:buFont typeface="Arial" panose="020B0604020202020204" pitchFamily="34" charset="0"/>
              <a:buChar char="​"/>
              <a:tabLst>
                <a:tab pos="8528752" algn="r"/>
              </a:tabLst>
              <a:defRPr/>
            </a:lvl3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A1B51864-5B76-4572-8FCF-F8854D86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1906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13674E7C-45FC-4F04-B2CC-2C4A8DB305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81354" y="3286125"/>
            <a:ext cx="8603446" cy="2857500"/>
          </a:xfrm>
        </p:spPr>
        <p:txBody>
          <a:bodyPr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87215" y="2912598"/>
            <a:ext cx="8603446" cy="284052"/>
          </a:xfrm>
        </p:spPr>
        <p:txBody>
          <a:bodyPr anchor="b"/>
          <a:lstStyle>
            <a:lvl1pPr algn="l">
              <a:defRPr sz="1846" b="0" cap="none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3361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1354" y="809625"/>
            <a:ext cx="4229101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15"/>
            </a:lvl1pPr>
            <a:lvl2pPr>
              <a:defRPr sz="1015"/>
            </a:lvl2pPr>
            <a:lvl3pPr>
              <a:defRPr sz="1015"/>
            </a:lvl3pPr>
            <a:lvl4pPr>
              <a:defRPr sz="1015"/>
            </a:lvl4pPr>
            <a:lvl5pPr>
              <a:defRPr sz="101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4061" y="809625"/>
            <a:ext cx="4229101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15"/>
            </a:lvl1pPr>
            <a:lvl2pPr>
              <a:defRPr sz="1015"/>
            </a:lvl2pPr>
            <a:lvl3pPr>
              <a:defRPr sz="1015"/>
            </a:lvl3pPr>
            <a:lvl4pPr>
              <a:defRPr sz="1015"/>
            </a:lvl4pPr>
            <a:lvl5pPr>
              <a:defRPr sz="1015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692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87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_ohn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D707C834-5302-4246-BE9A-CBB27E66E5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10605" y="6667531"/>
            <a:ext cx="3181349" cy="11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778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778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77800" algn="l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1" indent="0" algn="r" defTabSz="84408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4127" algn="l"/>
              </a:tabLst>
              <a:defRPr/>
            </a:pPr>
            <a:r>
              <a:rPr lang="en-US" altLang="de-CH" sz="738" dirty="0">
                <a:latin typeface="Arial Narrow" panose="020B0606020202030204" pitchFamily="34" charset="0"/>
              </a:rPr>
              <a:t>© 2019 by </a:t>
            </a:r>
            <a:r>
              <a:rPr lang="en-US" altLang="de-CH" sz="738" dirty="0" err="1">
                <a:latin typeface="Arial Narrow" panose="020B0606020202030204" pitchFamily="34" charset="0"/>
              </a:rPr>
              <a:t>icommit</a:t>
            </a:r>
            <a:r>
              <a:rPr lang="en-US" altLang="de-CH" sz="738" dirty="0">
                <a:latin typeface="Arial Narrow" panose="020B0606020202030204" pitchFamily="34" charset="0"/>
              </a:rPr>
              <a:t> </a:t>
            </a:r>
            <a:r>
              <a:rPr lang="de-DE" sz="738" dirty="0">
                <a:latin typeface="Arial Narrow" panose="020B0606020202030204" pitchFamily="34" charset="0"/>
              </a:rPr>
              <a:t>/ Seite </a:t>
            </a:r>
            <a:fld id="{F7585034-C29A-4291-921F-F4EE12A4A727}" type="slidenum">
              <a:rPr lang="de-DE" sz="738" smtClean="0">
                <a:latin typeface="Arial Narrow" panose="020B0606020202030204" pitchFamily="34" charset="0"/>
              </a:rPr>
              <a:pPr marL="0" marR="0" lvl="1" indent="0" algn="r" defTabSz="844083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64127" algn="l"/>
                </a:tabLst>
                <a:defRPr/>
              </a:pPr>
              <a:t>‹Nr.›</a:t>
            </a:fld>
            <a:endParaRPr lang="en-US" altLang="de-CH" sz="738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5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97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64A5F98-B2BD-4A1E-B3F3-ABF971351E2D}"/>
              </a:ext>
            </a:extLst>
          </p:cNvPr>
          <p:cNvGrpSpPr/>
          <p:nvPr userDrawn="1"/>
        </p:nvGrpSpPr>
        <p:grpSpPr>
          <a:xfrm>
            <a:off x="281354" y="1238821"/>
            <a:ext cx="8610600" cy="1492287"/>
            <a:chOff x="304800" y="4220145"/>
            <a:chExt cx="9328150" cy="1492287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8FC25ADA-0B05-4E41-AB4C-CFDF6E4ECDE6}"/>
                </a:ext>
              </a:extLst>
            </p:cNvPr>
            <p:cNvGrpSpPr/>
            <p:nvPr/>
          </p:nvGrpSpPr>
          <p:grpSpPr bwMode="gray">
            <a:xfrm>
              <a:off x="304800" y="4220145"/>
              <a:ext cx="9328150" cy="717587"/>
              <a:chOff x="304800" y="809625"/>
              <a:chExt cx="7487614" cy="576000"/>
            </a:xfrm>
          </p:grpSpPr>
          <p:sp>
            <p:nvSpPr>
              <p:cNvPr id="15" name="sb12">
                <a:extLst>
                  <a:ext uri="{FF2B5EF4-FFF2-40B4-BE49-F238E27FC236}">
                    <a16:creationId xmlns:a16="http://schemas.microsoft.com/office/drawing/2014/main" id="{599523B7-2FF1-4E44-8852-D421DB3303D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441245" y="809625"/>
                <a:ext cx="576000" cy="576000"/>
              </a:xfrm>
              <a:prstGeom prst="rect">
                <a:avLst/>
              </a:prstGeom>
              <a:solidFill>
                <a:srgbClr val="F942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23" dirty="0">
                    <a:solidFill>
                      <a:schemeClr val="bg1"/>
                    </a:solidFill>
                  </a:rPr>
                  <a:t>249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23" dirty="0">
                    <a:solidFill>
                      <a:schemeClr val="bg1"/>
                    </a:solidFill>
                  </a:rPr>
                  <a:t>66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23" dirty="0">
                    <a:solidFill>
                      <a:schemeClr val="bg1"/>
                    </a:solidFill>
                  </a:rPr>
                  <a:t>58</a:t>
                </a:r>
              </a:p>
            </p:txBody>
          </p:sp>
          <p:sp>
            <p:nvSpPr>
              <p:cNvPr id="16" name="sb22">
                <a:extLst>
                  <a:ext uri="{FF2B5EF4-FFF2-40B4-BE49-F238E27FC236}">
                    <a16:creationId xmlns:a16="http://schemas.microsoft.com/office/drawing/2014/main" id="{A8212BE9-9751-4D7F-A6B6-BF8F551CD3B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7216414" y="809625"/>
                <a:ext cx="576000" cy="576000"/>
              </a:xfrm>
              <a:prstGeom prst="rect">
                <a:avLst/>
              </a:prstGeom>
              <a:solidFill>
                <a:srgbClr val="FFC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0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23" dirty="0">
                    <a:solidFill>
                      <a:srgbClr val="000000"/>
                    </a:solidFill>
                  </a:rPr>
                  <a:t>255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23" dirty="0">
                    <a:solidFill>
                      <a:srgbClr val="000000"/>
                    </a:solidFill>
                  </a:rPr>
                  <a:t>200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de-DE" sz="923" dirty="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7" name="Rectangle 85">
                <a:extLst>
                  <a:ext uri="{FF2B5EF4-FFF2-40B4-BE49-F238E27FC236}">
                    <a16:creationId xmlns:a16="http://schemas.microsoft.com/office/drawing/2014/main" id="{8D8D3609-A90A-470B-B585-5B1629167E4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5666076" y="809625"/>
                <a:ext cx="576000" cy="576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lIns="0" tIns="0" rIns="0" bIns="0" anchor="ctr" anchorCtr="0"/>
              <a:lstStyle>
                <a:lvl1pPr>
                  <a:spcBef>
                    <a:spcPct val="20000"/>
                  </a:spcBef>
                  <a:buChar char="•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923" dirty="0"/>
                  <a:t>215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923" dirty="0"/>
                  <a:t>233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923" dirty="0"/>
                  <a:t>248</a:t>
                </a:r>
                <a:endParaRPr lang="de-DE" altLang="de-DE" sz="923" dirty="0"/>
              </a:p>
            </p:txBody>
          </p:sp>
          <p:sp>
            <p:nvSpPr>
              <p:cNvPr id="18" name="Rectangle 86">
                <a:extLst>
                  <a:ext uri="{FF2B5EF4-FFF2-40B4-BE49-F238E27FC236}">
                    <a16:creationId xmlns:a16="http://schemas.microsoft.com/office/drawing/2014/main" id="{979D5DE4-93C4-4C17-8102-A743C763D62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890907" y="809625"/>
                <a:ext cx="576000" cy="576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lIns="0" tIns="0" rIns="0" bIns="0" anchor="ctr" anchorCtr="0"/>
              <a:lstStyle>
                <a:lvl1pPr>
                  <a:spcBef>
                    <a:spcPct val="20000"/>
                  </a:spcBef>
                  <a:buChar char="•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/>
                  <a:t>202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/>
                  <a:t>202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/>
                  <a:t>202</a:t>
                </a:r>
              </a:p>
            </p:txBody>
          </p:sp>
          <p:sp>
            <p:nvSpPr>
              <p:cNvPr id="19" name="Rectangle 87">
                <a:extLst>
                  <a:ext uri="{FF2B5EF4-FFF2-40B4-BE49-F238E27FC236}">
                    <a16:creationId xmlns:a16="http://schemas.microsoft.com/office/drawing/2014/main" id="{0B7CFF33-61DB-4E52-88A1-C69084F2510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15738" y="809625"/>
                <a:ext cx="576000" cy="57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0" tIns="0" rIns="0" bIns="0" anchor="ctr" anchorCtr="0"/>
              <a:lstStyle>
                <a:lvl1pPr>
                  <a:spcBef>
                    <a:spcPct val="20000"/>
                  </a:spcBef>
                  <a:buChar char="•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>
                    <a:solidFill>
                      <a:schemeClr val="bg1"/>
                    </a:solidFill>
                  </a:rPr>
                  <a:t>149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>
                    <a:solidFill>
                      <a:schemeClr val="bg1"/>
                    </a:solidFill>
                  </a:rPr>
                  <a:t>182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>
                    <a:solidFill>
                      <a:schemeClr val="bg1"/>
                    </a:solidFill>
                  </a:rPr>
                  <a:t>223</a:t>
                </a:r>
              </a:p>
            </p:txBody>
          </p:sp>
          <p:sp>
            <p:nvSpPr>
              <p:cNvPr id="20" name="Rectangle 87">
                <a:extLst>
                  <a:ext uri="{FF2B5EF4-FFF2-40B4-BE49-F238E27FC236}">
                    <a16:creationId xmlns:a16="http://schemas.microsoft.com/office/drawing/2014/main" id="{2DF57115-3FC9-409F-9860-AE3A306506E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340569" y="809625"/>
                <a:ext cx="576000" cy="576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lIns="0" tIns="0" rIns="0" bIns="0" anchor="ctr" anchorCtr="0"/>
              <a:lstStyle>
                <a:lvl1pPr>
                  <a:spcBef>
                    <a:spcPct val="20000"/>
                  </a:spcBef>
                  <a:buChar char="•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>
                    <a:solidFill>
                      <a:schemeClr val="bg1"/>
                    </a:solidFill>
                  </a:rPr>
                  <a:t>43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>
                    <a:solidFill>
                      <a:schemeClr val="bg1"/>
                    </a:solidFill>
                  </a:rPr>
                  <a:t>84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>
                    <a:solidFill>
                      <a:schemeClr val="bg1"/>
                    </a:solidFill>
                  </a:rPr>
                  <a:t>162</a:t>
                </a:r>
              </a:p>
            </p:txBody>
          </p:sp>
          <p:sp>
            <p:nvSpPr>
              <p:cNvPr id="21" name="Rectangle 87">
                <a:extLst>
                  <a:ext uri="{FF2B5EF4-FFF2-40B4-BE49-F238E27FC236}">
                    <a16:creationId xmlns:a16="http://schemas.microsoft.com/office/drawing/2014/main" id="{B5E0F88D-6220-453C-BD0E-9E943956161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565400" y="809625"/>
                <a:ext cx="576000" cy="576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lIns="0" tIns="0" rIns="0" bIns="0" anchor="ctr" anchorCtr="0"/>
              <a:lstStyle>
                <a:lvl1pPr>
                  <a:spcBef>
                    <a:spcPct val="20000"/>
                  </a:spcBef>
                  <a:buChar char="•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None/>
                </a:pPr>
                <a:r>
                  <a:rPr lang="en-US" altLang="de-DE" sz="923" dirty="0">
                    <a:solidFill>
                      <a:schemeClr val="bg1"/>
                    </a:solidFill>
                  </a:rPr>
                  <a:t>9</a:t>
                </a:r>
              </a:p>
              <a:p>
                <a:pPr algn="ctr">
                  <a:spcBef>
                    <a:spcPct val="0"/>
                  </a:spcBef>
                  <a:buNone/>
                </a:pPr>
                <a:r>
                  <a:rPr lang="en-US" altLang="de-DE" sz="923" dirty="0">
                    <a:solidFill>
                      <a:schemeClr val="bg1"/>
                    </a:solidFill>
                  </a:rPr>
                  <a:t>183</a:t>
                </a:r>
              </a:p>
              <a:p>
                <a:pPr algn="ctr">
                  <a:spcBef>
                    <a:spcPct val="0"/>
                  </a:spcBef>
                  <a:buNone/>
                </a:pPr>
                <a:r>
                  <a:rPr lang="en-US" altLang="de-DE" sz="923" dirty="0">
                    <a:solidFill>
                      <a:schemeClr val="bg1"/>
                    </a:solidFill>
                  </a:rPr>
                  <a:t>50</a:t>
                </a:r>
              </a:p>
            </p:txBody>
          </p:sp>
          <p:sp>
            <p:nvSpPr>
              <p:cNvPr id="22" name="Rectangle 87">
                <a:extLst>
                  <a:ext uri="{FF2B5EF4-FFF2-40B4-BE49-F238E27FC236}">
                    <a16:creationId xmlns:a16="http://schemas.microsoft.com/office/drawing/2014/main" id="{48210EA7-E922-41CE-AEFB-C59B752048E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790700" y="809625"/>
                <a:ext cx="576000" cy="57600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lIns="0" tIns="0" rIns="0" bIns="0" anchor="ctr" anchorCtr="0"/>
              <a:lstStyle>
                <a:lvl1pPr>
                  <a:spcBef>
                    <a:spcPct val="20000"/>
                  </a:spcBef>
                  <a:buChar char="•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/>
                  <a:t>186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/>
                  <a:t>211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/>
                  <a:t>189</a:t>
                </a:r>
              </a:p>
            </p:txBody>
          </p:sp>
          <p:sp>
            <p:nvSpPr>
              <p:cNvPr id="23" name="Rectangle 87">
                <a:extLst>
                  <a:ext uri="{FF2B5EF4-FFF2-40B4-BE49-F238E27FC236}">
                    <a16:creationId xmlns:a16="http://schemas.microsoft.com/office/drawing/2014/main" id="{C5894DEA-3616-4EFD-9DDF-0B85408ED95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041400" y="820293"/>
                <a:ext cx="576000" cy="55466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lIns="0" tIns="0" rIns="0" bIns="0" anchor="ctr" anchorCtr="0"/>
              <a:lstStyle>
                <a:lvl1pPr>
                  <a:spcBef>
                    <a:spcPct val="20000"/>
                  </a:spcBef>
                  <a:buChar char="•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>
                    <a:solidFill>
                      <a:schemeClr val="bg1"/>
                    </a:solidFill>
                  </a:rPr>
                  <a:t>0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>
                    <a:solidFill>
                      <a:schemeClr val="bg1"/>
                    </a:solidFill>
                  </a:rPr>
                  <a:t>0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24" name="Rectangle 87">
                <a:extLst>
                  <a:ext uri="{FF2B5EF4-FFF2-40B4-BE49-F238E27FC236}">
                    <a16:creationId xmlns:a16="http://schemas.microsoft.com/office/drawing/2014/main" id="{E4D3F826-B2EE-4B24-8655-CC6676C075B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04800" y="820293"/>
                <a:ext cx="576000" cy="5546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lIns="0" tIns="0" rIns="0" bIns="0" anchor="ctr" anchorCtr="0"/>
              <a:lstStyle>
                <a:lvl1pPr>
                  <a:spcBef>
                    <a:spcPct val="20000"/>
                  </a:spcBef>
                  <a:buChar char="•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/>
                  <a:t>255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/>
                  <a:t>255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923" dirty="0"/>
                  <a:t>255</a:t>
                </a:r>
              </a:p>
            </p:txBody>
          </p:sp>
        </p:grpSp>
        <p:sp>
          <p:nvSpPr>
            <p:cNvPr id="5" name="sb12">
              <a:extLst>
                <a:ext uri="{FF2B5EF4-FFF2-40B4-BE49-F238E27FC236}">
                  <a16:creationId xmlns:a16="http://schemas.microsoft.com/office/drawing/2014/main" id="{4468EE2D-52DE-4226-8AEB-34CBBD24C3C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949649" y="4994845"/>
              <a:ext cx="717587" cy="7175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t" anchorCtr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738" dirty="0"/>
                <a:t>Rot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de-DE" sz="738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738" dirty="0" err="1"/>
                <a:t>Geringe</a:t>
              </a:r>
              <a:r>
                <a:rPr lang="en-US" altLang="de-DE" sz="738" dirty="0"/>
                <a:t> bis </a:t>
              </a:r>
              <a:r>
                <a:rPr lang="en-US" altLang="de-DE" sz="738" dirty="0" err="1"/>
                <a:t>keine</a:t>
              </a:r>
              <a:r>
                <a:rPr lang="en-US" altLang="de-DE" sz="738" dirty="0"/>
                <a:t> </a:t>
              </a:r>
              <a:r>
                <a:rPr lang="en-US" altLang="de-DE" sz="738" dirty="0" err="1"/>
                <a:t>Zustimmung</a:t>
              </a:r>
              <a:endParaRPr lang="en-US" altLang="de-DE" sz="738" dirty="0"/>
            </a:p>
          </p:txBody>
        </p:sp>
        <p:sp>
          <p:nvSpPr>
            <p:cNvPr id="6" name="sb22">
              <a:extLst>
                <a:ext uri="{FF2B5EF4-FFF2-40B4-BE49-F238E27FC236}">
                  <a16:creationId xmlns:a16="http://schemas.microsoft.com/office/drawing/2014/main" id="{53783D05-06CE-4F59-9D53-6BCFAE5CB02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15363" y="4994845"/>
              <a:ext cx="717587" cy="71758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</p:spPr>
          <p:txBody>
            <a:bodyPr wrap="square" lIns="36000" tIns="36000" rIns="36000" bIns="36000" anchor="t" anchorCtr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738" dirty="0"/>
                <a:t>Gelb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de-DE" sz="738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738" dirty="0" err="1"/>
                <a:t>Mittlere</a:t>
              </a:r>
              <a:r>
                <a:rPr lang="en-US" altLang="de-DE" sz="738" dirty="0"/>
                <a:t> </a:t>
              </a:r>
              <a:r>
                <a:rPr lang="en-US" altLang="de-DE" sz="738" dirty="0" err="1"/>
                <a:t>Zustimmung</a:t>
              </a:r>
              <a:endParaRPr lang="en-US" altLang="de-DE" sz="738" dirty="0"/>
            </a:p>
          </p:txBody>
        </p:sp>
        <p:sp>
          <p:nvSpPr>
            <p:cNvPr id="7" name="Rectangle 85">
              <a:extLst>
                <a:ext uri="{FF2B5EF4-FFF2-40B4-BE49-F238E27FC236}">
                  <a16:creationId xmlns:a16="http://schemas.microsoft.com/office/drawing/2014/main" id="{E6BA17AA-3DA2-47C4-BF3F-096E2B7A260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983935" y="4994845"/>
              <a:ext cx="717587" cy="7175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lIns="36000" tIns="36000" rIns="36000" bIns="36000" anchor="t" anchorCtr="0"/>
            <a:lstStyle>
              <a:lvl1pPr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CH" altLang="de-DE" sz="738" dirty="0"/>
                <a:t>Hellblau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CH" altLang="de-DE" sz="738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CH" altLang="de-DE" sz="738" dirty="0"/>
                <a:t>Besser</a:t>
              </a:r>
              <a:endParaRPr lang="de-DE" altLang="de-DE" sz="738" dirty="0"/>
            </a:p>
          </p:txBody>
        </p:sp>
        <p:sp>
          <p:nvSpPr>
            <p:cNvPr id="8" name="Rectangle 86">
              <a:extLst>
                <a:ext uri="{FF2B5EF4-FFF2-40B4-BE49-F238E27FC236}">
                  <a16:creationId xmlns:a16="http://schemas.microsoft.com/office/drawing/2014/main" id="{EC49B9B4-1C88-46AF-ADF2-FC1D6CAB5B2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018221" y="4994845"/>
              <a:ext cx="717587" cy="7175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lIns="36000" tIns="36000" rIns="36000" bIns="36000" anchor="t" anchorCtr="0"/>
            <a:lstStyle>
              <a:lvl1pPr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738" dirty="0"/>
                <a:t>Grau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738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738" dirty="0"/>
                <a:t>Etwa gleich</a:t>
              </a:r>
            </a:p>
          </p:txBody>
        </p:sp>
        <p:sp>
          <p:nvSpPr>
            <p:cNvPr id="9" name="Rectangle 87">
              <a:extLst>
                <a:ext uri="{FF2B5EF4-FFF2-40B4-BE49-F238E27FC236}">
                  <a16:creationId xmlns:a16="http://schemas.microsoft.com/office/drawing/2014/main" id="{04DA51E4-32D5-42A9-B49E-F82AA913B42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052508" y="4994845"/>
              <a:ext cx="717587" cy="7175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lIns="36000" tIns="36000" rIns="36000" bIns="36000" anchor="t" anchorCtr="0"/>
            <a:lstStyle>
              <a:lvl1pPr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de-DE" altLang="de-DE" sz="738" dirty="0"/>
                <a:t>Mittelbau</a:t>
              </a:r>
            </a:p>
            <a:p>
              <a:pPr>
                <a:spcBef>
                  <a:spcPct val="0"/>
                </a:spcBef>
                <a:buNone/>
              </a:pPr>
              <a:endParaRPr lang="de-DE" altLang="de-DE" sz="738" dirty="0"/>
            </a:p>
            <a:p>
              <a:pPr>
                <a:spcBef>
                  <a:spcPct val="0"/>
                </a:spcBef>
                <a:buNone/>
              </a:pPr>
              <a:r>
                <a:rPr lang="de-DE" altLang="de-DE" sz="738" dirty="0"/>
                <a:t>Etwas schlechter</a:t>
              </a:r>
            </a:p>
          </p:txBody>
        </p:sp>
        <p:sp>
          <p:nvSpPr>
            <p:cNvPr id="10" name="Rectangle 87">
              <a:extLst>
                <a:ext uri="{FF2B5EF4-FFF2-40B4-BE49-F238E27FC236}">
                  <a16:creationId xmlns:a16="http://schemas.microsoft.com/office/drawing/2014/main" id="{39F2D23E-AAD3-4C0E-B922-CF4A84A3FB5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086794" y="4994845"/>
              <a:ext cx="717587" cy="7175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lIns="36000" tIns="36000" rIns="36000" bIns="36000" anchor="t" anchorCtr="0"/>
            <a:lstStyle>
              <a:lvl1pPr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738" dirty="0"/>
                <a:t>Dunkelblau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738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738" dirty="0"/>
                <a:t>Deutlich schlechter</a:t>
              </a:r>
            </a:p>
          </p:txBody>
        </p:sp>
        <p:sp>
          <p:nvSpPr>
            <p:cNvPr id="11" name="Rectangle 87">
              <a:extLst>
                <a:ext uri="{FF2B5EF4-FFF2-40B4-BE49-F238E27FC236}">
                  <a16:creationId xmlns:a16="http://schemas.microsoft.com/office/drawing/2014/main" id="{ECDEF675-8807-4EF1-B2B0-A10B8E8FB57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121080" y="4994845"/>
              <a:ext cx="717587" cy="7175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lIns="36000" tIns="36000" rIns="36000" bIns="36000" anchor="t" anchorCtr="0"/>
            <a:lstStyle>
              <a:lvl1pPr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en-US" altLang="de-DE" sz="738" dirty="0" err="1"/>
                <a:t>Grün</a:t>
              </a:r>
              <a:endParaRPr lang="en-US" altLang="de-DE" sz="738" dirty="0"/>
            </a:p>
            <a:p>
              <a:pPr>
                <a:spcBef>
                  <a:spcPct val="0"/>
                </a:spcBef>
                <a:buNone/>
              </a:pPr>
              <a:endParaRPr lang="en-US" altLang="de-DE" sz="738" dirty="0"/>
            </a:p>
            <a:p>
              <a:pPr>
                <a:spcBef>
                  <a:spcPct val="0"/>
                </a:spcBef>
                <a:buNone/>
              </a:pPr>
              <a:r>
                <a:rPr lang="en-US" altLang="de-DE" sz="738" dirty="0" err="1"/>
                <a:t>Volle</a:t>
              </a:r>
              <a:r>
                <a:rPr lang="en-US" altLang="de-DE" sz="738" dirty="0"/>
                <a:t> </a:t>
              </a:r>
              <a:r>
                <a:rPr lang="en-US" altLang="de-DE" sz="738" dirty="0" err="1"/>
                <a:t>Zustimmung</a:t>
              </a:r>
              <a:endParaRPr lang="en-US" altLang="de-DE" sz="738" dirty="0"/>
            </a:p>
          </p:txBody>
        </p:sp>
        <p:sp>
          <p:nvSpPr>
            <p:cNvPr id="12" name="Rectangle 87">
              <a:extLst>
                <a:ext uri="{FF2B5EF4-FFF2-40B4-BE49-F238E27FC236}">
                  <a16:creationId xmlns:a16="http://schemas.microsoft.com/office/drawing/2014/main" id="{80749E47-8672-4212-A231-F7D25E4BAAB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55950" y="4994845"/>
              <a:ext cx="717587" cy="7175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lIns="36000" tIns="36000" rIns="36000" bIns="36000" anchor="t" anchorCtr="0"/>
            <a:lstStyle>
              <a:lvl1pPr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de-DE" altLang="de-DE" sz="738" dirty="0" err="1"/>
                <a:t>Softgrün</a:t>
              </a:r>
              <a:endParaRPr lang="de-DE" altLang="de-DE" sz="738" dirty="0"/>
            </a:p>
            <a:p>
              <a:pPr>
                <a:spcBef>
                  <a:spcPct val="0"/>
                </a:spcBef>
                <a:buNone/>
              </a:pPr>
              <a:endParaRPr lang="de-DE" altLang="de-DE" sz="738" dirty="0"/>
            </a:p>
            <a:p>
              <a:pPr>
                <a:spcBef>
                  <a:spcPct val="0"/>
                </a:spcBef>
                <a:buNone/>
              </a:pPr>
              <a:endParaRPr lang="de-DE" altLang="de-DE" sz="738" dirty="0"/>
            </a:p>
          </p:txBody>
        </p:sp>
        <p:sp>
          <p:nvSpPr>
            <p:cNvPr id="13" name="Rectangle 87">
              <a:extLst>
                <a:ext uri="{FF2B5EF4-FFF2-40B4-BE49-F238E27FC236}">
                  <a16:creationId xmlns:a16="http://schemas.microsoft.com/office/drawing/2014/main" id="{5AC691FE-9C61-4D4F-A483-BA1043878EF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222464" y="5008135"/>
              <a:ext cx="717587" cy="6910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lIns="36000" tIns="36000" rIns="36000" bIns="36000" anchor="t" anchorCtr="0"/>
            <a:lstStyle>
              <a:lvl1pPr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738" dirty="0"/>
                <a:t>Schwarz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738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738" dirty="0"/>
                <a:t>Text</a:t>
              </a:r>
            </a:p>
          </p:txBody>
        </p:sp>
        <p:sp>
          <p:nvSpPr>
            <p:cNvPr id="14" name="Rectangle 87">
              <a:extLst>
                <a:ext uri="{FF2B5EF4-FFF2-40B4-BE49-F238E27FC236}">
                  <a16:creationId xmlns:a16="http://schemas.microsoft.com/office/drawing/2014/main" id="{E9593A8C-03D2-4674-B496-21DAC5B5004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04800" y="5008135"/>
              <a:ext cx="717587" cy="6910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lIns="36000" tIns="36000" rIns="36000" bIns="36000" anchor="t" anchorCtr="0"/>
            <a:lstStyle>
              <a:lvl1pPr>
                <a:spcBef>
                  <a:spcPct val="20000"/>
                </a:spcBef>
                <a:buChar char="•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738" dirty="0"/>
                <a:t>Weiß</a:t>
              </a:r>
            </a:p>
          </p:txBody>
        </p:sp>
      </p:grpSp>
      <p:sp>
        <p:nvSpPr>
          <p:cNvPr id="46" name="Rectangle 87">
            <a:extLst>
              <a:ext uri="{FF2B5EF4-FFF2-40B4-BE49-F238E27FC236}">
                <a16:creationId xmlns:a16="http://schemas.microsoft.com/office/drawing/2014/main" id="{311A08EC-4C07-4B52-A768-3711BCE4E18D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1354" y="3442290"/>
            <a:ext cx="662388" cy="69100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0" tIns="0" rIns="0" bIns="0" anchor="ctr" anchorCtr="0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923" dirty="0"/>
              <a:t>186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923" dirty="0"/>
              <a:t>211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923" dirty="0"/>
              <a:t>189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59542E2D-DC5C-4A23-BF36-9D70B48A40BF}"/>
              </a:ext>
            </a:extLst>
          </p:cNvPr>
          <p:cNvSpPr txBox="1"/>
          <p:nvPr/>
        </p:nvSpPr>
        <p:spPr>
          <a:xfrm>
            <a:off x="281354" y="971551"/>
            <a:ext cx="774251" cy="1561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de-DE" sz="1015" dirty="0">
                <a:latin typeface="Arial" panose="020B0604020202020204" pitchFamily="34" charset="0"/>
                <a:cs typeface="Arial" panose="020B0604020202020204" pitchFamily="34" charset="0"/>
              </a:rPr>
              <a:t>Designfarben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5D19E07-9824-42DD-AABB-A3F419094482}"/>
              </a:ext>
            </a:extLst>
          </p:cNvPr>
          <p:cNvSpPr txBox="1"/>
          <p:nvPr/>
        </p:nvSpPr>
        <p:spPr>
          <a:xfrm>
            <a:off x="281354" y="3152776"/>
            <a:ext cx="1551707" cy="1561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de-DE" sz="1015" dirty="0">
                <a:latin typeface="Arial" panose="020B0604020202020204" pitchFamily="34" charset="0"/>
                <a:cs typeface="Arial" panose="020B0604020202020204" pitchFamily="34" charset="0"/>
              </a:rPr>
              <a:t>Zuletzt verwendete Farben</a:t>
            </a:r>
          </a:p>
        </p:txBody>
      </p:sp>
      <p:sp>
        <p:nvSpPr>
          <p:cNvPr id="49" name="Rectangle 87">
            <a:extLst>
              <a:ext uri="{FF2B5EF4-FFF2-40B4-BE49-F238E27FC236}">
                <a16:creationId xmlns:a16="http://schemas.microsoft.com/office/drawing/2014/main" id="{C8E491A8-DAC8-4B54-9709-3573BFC73108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880997" y="3429001"/>
            <a:ext cx="662388" cy="717587"/>
          </a:xfrm>
          <a:prstGeom prst="rect">
            <a:avLst/>
          </a:prstGeom>
          <a:solidFill>
            <a:srgbClr val="FDE2D3"/>
          </a:solidFill>
          <a:ln>
            <a:noFill/>
          </a:ln>
        </p:spPr>
        <p:txBody>
          <a:bodyPr lIns="0" tIns="0" rIns="0" bIns="0" anchor="ctr" anchorCtr="0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de-DE" sz="923" dirty="0"/>
              <a:t>253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de-DE" sz="923" dirty="0"/>
              <a:t>226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de-DE" sz="923" dirty="0"/>
              <a:t>211</a:t>
            </a:r>
          </a:p>
        </p:txBody>
      </p:sp>
      <p:sp>
        <p:nvSpPr>
          <p:cNvPr id="50" name="Rectangle 87">
            <a:extLst>
              <a:ext uri="{FF2B5EF4-FFF2-40B4-BE49-F238E27FC236}">
                <a16:creationId xmlns:a16="http://schemas.microsoft.com/office/drawing/2014/main" id="{A51263C0-23DB-4465-9E0C-4E7ACF3275B8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1990108" y="3429001"/>
            <a:ext cx="662388" cy="717587"/>
          </a:xfrm>
          <a:prstGeom prst="rect">
            <a:avLst/>
          </a:prstGeom>
          <a:solidFill>
            <a:srgbClr val="E0B9A9"/>
          </a:solidFill>
          <a:ln>
            <a:noFill/>
          </a:ln>
        </p:spPr>
        <p:txBody>
          <a:bodyPr lIns="0" tIns="0" rIns="0" bIns="0" anchor="ctr" anchorCtr="0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923" dirty="0"/>
              <a:t>224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923" dirty="0"/>
              <a:t>185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923" dirty="0"/>
              <a:t>169</a:t>
            </a:r>
          </a:p>
        </p:txBody>
      </p:sp>
      <p:sp>
        <p:nvSpPr>
          <p:cNvPr id="51" name="Rectangle 87">
            <a:extLst>
              <a:ext uri="{FF2B5EF4-FFF2-40B4-BE49-F238E27FC236}">
                <a16:creationId xmlns:a16="http://schemas.microsoft.com/office/drawing/2014/main" id="{579323DF-6E25-4D6D-899F-328CBB2D2AF6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1128429" y="3442290"/>
            <a:ext cx="662388" cy="691006"/>
          </a:xfrm>
          <a:prstGeom prst="rect">
            <a:avLst/>
          </a:prstGeom>
          <a:solidFill>
            <a:srgbClr val="DBECDB"/>
          </a:solidFill>
          <a:ln>
            <a:noFill/>
          </a:ln>
        </p:spPr>
        <p:txBody>
          <a:bodyPr lIns="0" tIns="0" rIns="0" bIns="0" anchor="ctr" anchorCtr="0"/>
          <a:lstStyle>
            <a:lvl1pPr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923" dirty="0"/>
              <a:t>219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923" dirty="0"/>
              <a:t>236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923" dirty="0"/>
              <a:t>219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8C51D24-7C69-4E0B-A5C3-51343C2F92C4}"/>
              </a:ext>
            </a:extLst>
          </p:cNvPr>
          <p:cNvSpPr txBox="1"/>
          <p:nvPr userDrawn="1"/>
        </p:nvSpPr>
        <p:spPr>
          <a:xfrm>
            <a:off x="284285" y="306388"/>
            <a:ext cx="750206" cy="2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lang="de-CH" altLang="de-DE" sz="20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575">
                <a:solidFill>
                  <a:schemeClr val="tx2"/>
                </a:solidFill>
                <a:latin typeface="Arial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575">
                <a:solidFill>
                  <a:schemeClr val="tx2"/>
                </a:solidFill>
                <a:latin typeface="Arial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575">
                <a:solidFill>
                  <a:schemeClr val="tx2"/>
                </a:solidFill>
                <a:latin typeface="Arial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575">
                <a:solidFill>
                  <a:schemeClr val="tx2"/>
                </a:solidFill>
                <a:latin typeface="Arial" charset="0"/>
              </a:defRPr>
            </a:lvl5pPr>
            <a:lvl6pPr marL="371475" algn="ctr" fontAlgn="base">
              <a:spcBef>
                <a:spcPct val="0"/>
              </a:spcBef>
              <a:spcAft>
                <a:spcPct val="0"/>
              </a:spcAft>
              <a:defRPr sz="3575">
                <a:solidFill>
                  <a:schemeClr val="tx2"/>
                </a:solidFill>
                <a:latin typeface="Times New Roman" pitchFamily="18" charset="0"/>
              </a:defRPr>
            </a:lvl6pPr>
            <a:lvl7pPr marL="742950" algn="ctr" fontAlgn="base">
              <a:spcBef>
                <a:spcPct val="0"/>
              </a:spcBef>
              <a:spcAft>
                <a:spcPct val="0"/>
              </a:spcAft>
              <a:defRPr sz="3575">
                <a:solidFill>
                  <a:schemeClr val="tx2"/>
                </a:solidFill>
                <a:latin typeface="Times New Roman" pitchFamily="18" charset="0"/>
              </a:defRPr>
            </a:lvl7pPr>
            <a:lvl8pPr marL="1114425" algn="ctr" fontAlgn="base">
              <a:spcBef>
                <a:spcPct val="0"/>
              </a:spcBef>
              <a:spcAft>
                <a:spcPct val="0"/>
              </a:spcAft>
              <a:defRPr sz="3575">
                <a:solidFill>
                  <a:schemeClr val="tx2"/>
                </a:solidFill>
                <a:latin typeface="Times New Roman" pitchFamily="18" charset="0"/>
              </a:defRPr>
            </a:lvl8pPr>
            <a:lvl9pPr marL="1485900" algn="ctr" fontAlgn="base">
              <a:spcBef>
                <a:spcPct val="0"/>
              </a:spcBef>
              <a:spcAft>
                <a:spcPct val="0"/>
              </a:spcAft>
              <a:defRPr sz="3575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/>
            <a:r>
              <a:rPr lang="de-DE" sz="1846" dirty="0"/>
              <a:t>Farben</a:t>
            </a:r>
          </a:p>
        </p:txBody>
      </p:sp>
    </p:spTree>
    <p:extLst>
      <p:ext uri="{BB962C8B-B14F-4D97-AF65-F5344CB8AC3E}">
        <p14:creationId xmlns:p14="http://schemas.microsoft.com/office/powerpoint/2010/main" val="140867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4285" y="306388"/>
            <a:ext cx="7681546" cy="2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/>
          <a:p>
            <a:pPr marL="0" lvl="0" algn="l" defTabSz="844083" latinLnBrk="0">
              <a:buFontTx/>
              <a:buNone/>
            </a:pPr>
            <a:r>
              <a:rPr lang="de-CH" altLang="de-DE" dirty="0"/>
              <a:t>Klicken Sie, um das Titelformat zu bearbeiten</a:t>
            </a:r>
          </a:p>
        </p:txBody>
      </p:sp>
      <p:sp>
        <p:nvSpPr>
          <p:cNvPr id="13" name="Rectangle 66">
            <a:extLst>
              <a:ext uri="{FF2B5EF4-FFF2-40B4-BE49-F238E27FC236}">
                <a16:creationId xmlns:a16="http://schemas.microsoft.com/office/drawing/2014/main" id="{1F280BF0-7A56-4530-BDE2-83C763311B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10605" y="6667531"/>
            <a:ext cx="3181349" cy="11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778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778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77800" algn="l"/>
              </a:tabLs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1" indent="0" algn="r" defTabSz="84408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4127" algn="l"/>
              </a:tabLst>
              <a:defRPr/>
            </a:pPr>
            <a:r>
              <a:rPr lang="en-US" altLang="de-CH" sz="738" dirty="0">
                <a:latin typeface="Arial Narrow" panose="020B0606020202030204" pitchFamily="34" charset="0"/>
              </a:rPr>
              <a:t>© 2019 by </a:t>
            </a:r>
            <a:r>
              <a:rPr lang="en-US" altLang="de-CH" sz="738" dirty="0" err="1">
                <a:latin typeface="Arial Narrow" panose="020B0606020202030204" pitchFamily="34" charset="0"/>
              </a:rPr>
              <a:t>icommit</a:t>
            </a:r>
            <a:r>
              <a:rPr lang="en-US" altLang="de-CH" sz="738" dirty="0">
                <a:latin typeface="Arial Narrow" panose="020B0606020202030204" pitchFamily="34" charset="0"/>
              </a:rPr>
              <a:t> </a:t>
            </a:r>
            <a:r>
              <a:rPr lang="de-DE" sz="738" dirty="0">
                <a:latin typeface="Arial Narrow" panose="020B0606020202030204" pitchFamily="34" charset="0"/>
              </a:rPr>
              <a:t>/ Seite </a:t>
            </a:r>
            <a:fld id="{F7585034-C29A-4291-921F-F4EE12A4A727}" type="slidenum">
              <a:rPr lang="de-DE" sz="738" smtClean="0">
                <a:latin typeface="Arial Narrow" panose="020B0606020202030204" pitchFamily="34" charset="0"/>
              </a:rPr>
              <a:pPr marL="0" marR="0" lvl="1" indent="0" algn="r" defTabSz="844083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64127" algn="l"/>
                </a:tabLst>
                <a:defRPr/>
              </a:pPr>
              <a:t>‹Nr.›</a:t>
            </a:fld>
            <a:endParaRPr lang="en-US" altLang="de-CH" sz="738" dirty="0">
              <a:latin typeface="Arial Narrow" panose="020B0606020202030204" pitchFamily="34" charset="0"/>
            </a:endParaRP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75C050B-25C2-462B-ADAC-BD74DF352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1354" y="809625"/>
            <a:ext cx="8601808" cy="121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6" name="Grafik 17">
            <a:extLst>
              <a:ext uri="{FF2B5EF4-FFF2-40B4-BE49-F238E27FC236}">
                <a16:creationId xmlns:a16="http://schemas.microsoft.com/office/drawing/2014/main" id="{1DD49BBB-CA1D-442C-B25F-96321E2A06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61184" y="370733"/>
            <a:ext cx="830769" cy="17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15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de-CH" altLang="de-DE" sz="1846" kern="1200">
          <a:solidFill>
            <a:schemeClr val="accent1"/>
          </a:solidFill>
          <a:latin typeface="Arial" panose="020B0604020202020204" pitchFamily="34" charset="0"/>
          <a:ea typeface="+mn-ea"/>
          <a:cs typeface="+mn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9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6pPr>
      <a:lvl7pPr marL="685817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7pPr>
      <a:lvl8pPr marL="1028726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8pPr>
      <a:lvl9pPr marL="1371634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9pPr>
    </p:titleStyle>
    <p:bodyStyle>
      <a:lvl1pPr marL="0" indent="0" algn="l" rtl="0" eaLnBrk="1" fontAlgn="base" hangingPunct="1">
        <a:spcBef>
          <a:spcPts val="231"/>
        </a:spcBef>
        <a:spcAft>
          <a:spcPct val="0"/>
        </a:spcAft>
        <a:buFont typeface="Arial" panose="020B0604020202020204" pitchFamily="34" charset="0"/>
        <a:buChar char="​"/>
        <a:defRPr lang="de-CH" altLang="de-DE" sz="1015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167058" indent="-167058" algn="l" rtl="0" eaLnBrk="1" fontAlgn="base" hangingPunct="1">
        <a:spcBef>
          <a:spcPts val="231"/>
        </a:spcBef>
        <a:spcAft>
          <a:spcPct val="0"/>
        </a:spcAft>
        <a:buFont typeface="Arial" panose="020B0604020202020204" pitchFamily="34" charset="0"/>
        <a:buChar char="•"/>
        <a:tabLst/>
        <a:defRPr lang="de-CH" altLang="de-DE" sz="1015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334116" indent="-167058" algn="l" rtl="0" eaLnBrk="1" fontAlgn="base" hangingPunct="1">
        <a:spcBef>
          <a:spcPts val="231"/>
        </a:spcBef>
        <a:spcAft>
          <a:spcPct val="0"/>
        </a:spcAft>
        <a:buFont typeface="Symbol" panose="05050102010706020507" pitchFamily="18" charset="2"/>
        <a:buChar char="-"/>
        <a:defRPr lang="de-CH" altLang="de-DE" sz="1015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501174" indent="-167058" algn="l" rtl="0" eaLnBrk="1" fontAlgn="base" hangingPunct="1">
        <a:spcBef>
          <a:spcPts val="231"/>
        </a:spcBef>
        <a:spcAft>
          <a:spcPct val="0"/>
        </a:spcAft>
        <a:buFont typeface="Arial" panose="020B0604020202020204" pitchFamily="34" charset="0"/>
        <a:buChar char="•"/>
        <a:defRPr lang="de-CH" altLang="de-DE" sz="1015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659440" indent="-158265" algn="l" rtl="0" eaLnBrk="1" fontAlgn="base" hangingPunct="1">
        <a:spcBef>
          <a:spcPts val="231"/>
        </a:spcBef>
        <a:spcAft>
          <a:spcPct val="0"/>
        </a:spcAft>
        <a:buFont typeface="Symbol" panose="05050102010706020507" pitchFamily="18" charset="2"/>
        <a:buChar char="-"/>
        <a:defRPr lang="de-CH" altLang="de-DE" sz="1015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885998" indent="-171455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906" indent="-171455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815" indent="-171455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723" indent="-171455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9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7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4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3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0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9" algn="l" defTabSz="68581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6068">
          <p15:clr>
            <a:srgbClr val="F26B43"/>
          </p15:clr>
        </p15:guide>
        <p15:guide id="3" orient="horz" pos="510">
          <p15:clr>
            <a:srgbClr val="F26B43"/>
          </p15:clr>
        </p15:guide>
        <p15:guide id="4" pos="192">
          <p15:clr>
            <a:srgbClr val="F26B43"/>
          </p15:clr>
        </p15:guide>
        <p15:guide id="5" orient="horz" pos="192">
          <p15:clr>
            <a:srgbClr val="F26B43"/>
          </p15:clr>
        </p15:guide>
        <p15:guide id="6" orient="horz" pos="41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C7DE8CD-13DB-48E9-944B-DE9B9016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Arbeitsblatt zur Vorbereitung</a:t>
            </a:r>
            <a:endParaRPr lang="de-CH" dirty="0"/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430A1B1-7788-4E0F-BDA9-8C4403410737}"/>
              </a:ext>
            </a:extLst>
          </p:cNvPr>
          <p:cNvGraphicFramePr/>
          <p:nvPr/>
        </p:nvGraphicFramePr>
        <p:xfrm>
          <a:off x="622390" y="1077403"/>
          <a:ext cx="8335158" cy="1079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4CCE46DE-45C5-400A-9849-7E73D32969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682" y="2209015"/>
          <a:ext cx="8912229" cy="390582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587318">
                  <a:extLst>
                    <a:ext uri="{9D8B030D-6E8A-4147-A177-3AD203B41FA5}">
                      <a16:colId xmlns:a16="http://schemas.microsoft.com/office/drawing/2014/main" val="3339769759"/>
                    </a:ext>
                  </a:extLst>
                </a:gridCol>
                <a:gridCol w="1178797">
                  <a:extLst>
                    <a:ext uri="{9D8B030D-6E8A-4147-A177-3AD203B41FA5}">
                      <a16:colId xmlns:a16="http://schemas.microsoft.com/office/drawing/2014/main" val="2506240982"/>
                    </a:ext>
                  </a:extLst>
                </a:gridCol>
                <a:gridCol w="1178797">
                  <a:extLst>
                    <a:ext uri="{9D8B030D-6E8A-4147-A177-3AD203B41FA5}">
                      <a16:colId xmlns:a16="http://schemas.microsoft.com/office/drawing/2014/main" val="2637236131"/>
                    </a:ext>
                  </a:extLst>
                </a:gridCol>
                <a:gridCol w="1187099">
                  <a:extLst>
                    <a:ext uri="{9D8B030D-6E8A-4147-A177-3AD203B41FA5}">
                      <a16:colId xmlns:a16="http://schemas.microsoft.com/office/drawing/2014/main" val="3335669420"/>
                    </a:ext>
                  </a:extLst>
                </a:gridCol>
                <a:gridCol w="1203702">
                  <a:extLst>
                    <a:ext uri="{9D8B030D-6E8A-4147-A177-3AD203B41FA5}">
                      <a16:colId xmlns:a16="http://schemas.microsoft.com/office/drawing/2014/main" val="3003696891"/>
                    </a:ext>
                  </a:extLst>
                </a:gridCol>
                <a:gridCol w="1195399">
                  <a:extLst>
                    <a:ext uri="{9D8B030D-6E8A-4147-A177-3AD203B41FA5}">
                      <a16:colId xmlns:a16="http://schemas.microsoft.com/office/drawing/2014/main" val="3725606104"/>
                    </a:ext>
                  </a:extLst>
                </a:gridCol>
                <a:gridCol w="1187099">
                  <a:extLst>
                    <a:ext uri="{9D8B030D-6E8A-4147-A177-3AD203B41FA5}">
                      <a16:colId xmlns:a16="http://schemas.microsoft.com/office/drawing/2014/main" val="1665218358"/>
                    </a:ext>
                  </a:extLst>
                </a:gridCol>
                <a:gridCol w="1194018">
                  <a:extLst>
                    <a:ext uri="{9D8B030D-6E8A-4147-A177-3AD203B41FA5}">
                      <a16:colId xmlns:a16="http://schemas.microsoft.com/office/drawing/2014/main" val="545069122"/>
                    </a:ext>
                  </a:extLst>
                </a:gridCol>
              </a:tblGrid>
              <a:tr h="1952910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POSITIV</a:t>
                      </a:r>
                      <a:endParaRPr lang="de-CH" sz="1100" dirty="0"/>
                    </a:p>
                  </a:txBody>
                  <a:tcPr marL="84406" marR="84406" marT="42203" marB="42203" vert="vert2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520956"/>
                  </a:ext>
                </a:extLst>
              </a:tr>
              <a:tr h="1952910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KRITISCH</a:t>
                      </a:r>
                      <a:endParaRPr lang="de-CH" sz="1100" dirty="0"/>
                    </a:p>
                  </a:txBody>
                  <a:tcPr marL="84406" marR="84406" marT="42203" marB="42203" vert="vert27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423A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423A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423A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423A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423A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423A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423A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100" dirty="0"/>
                    </a:p>
                  </a:txBody>
                  <a:tcPr marL="84406" marR="84406" marT="42203" marB="42203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423A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05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637839"/>
      </p:ext>
    </p:extLst>
  </p:cSld>
  <p:clrMapOvr>
    <a:masterClrMapping/>
  </p:clrMapOvr>
</p:sld>
</file>

<file path=ppt/theme/theme1.xml><?xml version="1.0" encoding="utf-8"?>
<a:theme xmlns:a="http://schemas.openxmlformats.org/drawingml/2006/main" name="1_icommit 2011">
  <a:themeElements>
    <a:clrScheme name="icommit">
      <a:dk1>
        <a:srgbClr val="000000"/>
      </a:dk1>
      <a:lt1>
        <a:srgbClr val="FFFFFF"/>
      </a:lt1>
      <a:dk2>
        <a:srgbClr val="09B732"/>
      </a:dk2>
      <a:lt2>
        <a:srgbClr val="BAD3BD"/>
      </a:lt2>
      <a:accent1>
        <a:srgbClr val="2B54A2"/>
      </a:accent1>
      <a:accent2>
        <a:srgbClr val="95B6DF"/>
      </a:accent2>
      <a:accent3>
        <a:srgbClr val="CACACA"/>
      </a:accent3>
      <a:accent4>
        <a:srgbClr val="D7E9F8"/>
      </a:accent4>
      <a:accent5>
        <a:srgbClr val="F9423A"/>
      </a:accent5>
      <a:accent6>
        <a:srgbClr val="FFC800"/>
      </a:accent6>
      <a:hlink>
        <a:srgbClr val="0051A2"/>
      </a:hlink>
      <a:folHlink>
        <a:srgbClr val="0051A2"/>
      </a:folHlink>
    </a:clrScheme>
    <a:fontScheme name="icomm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100" b="0" i="0" u="none" strike="noStrike" cap="none" normalizeH="0" baseline="0" dirty="0" err="1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bg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algn="l">
          <a:defRPr sz="11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cash 2010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h 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h 201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h 2010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h 201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h 201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h 201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_icommit_2019.potx" id="{9CDB0FB5-B080-41C9-8D9C-913518576937}" vid="{39C2EFA5-0189-4164-8CC9-3985A37139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Bildschirmpräsentation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Arial MT</vt:lpstr>
      <vt:lpstr>Arial Narrow</vt:lpstr>
      <vt:lpstr>Symbol</vt:lpstr>
      <vt:lpstr>Times New Roman</vt:lpstr>
      <vt:lpstr>Wingdings</vt:lpstr>
      <vt:lpstr>1_icommit 2011</vt:lpstr>
      <vt:lpstr>Arbeitsblatt zur Vorbereitung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Arbeitsblatt zur Vorbereitung</dc:title>
  <dc:creator>Ines Geisler</dc:creator>
  <cp:lastModifiedBy>Ines Geisler</cp:lastModifiedBy>
  <cp:revision>1</cp:revision>
  <dcterms:created xsi:type="dcterms:W3CDTF">2021-02-12T08:15:20Z</dcterms:created>
  <dcterms:modified xsi:type="dcterms:W3CDTF">2021-02-12T08:15:44Z</dcterms:modified>
</cp:coreProperties>
</file>